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notesMasterIdLst>
    <p:notesMasterId r:id="rId4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Brookwood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Brookwood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4315ha" TargetMode="External"/><Relationship Id="rId3" Type="http://schemas.openxmlformats.org/officeDocument/2006/relationships/hyperlink" Target="https://www.vrbo.com/9614315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396ha" TargetMode="External"/><Relationship Id="rId3" Type="http://schemas.openxmlformats.org/officeDocument/2006/relationships/hyperlink" Target="https://www.vrbo.com/9497396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81ha" TargetMode="External"/><Relationship Id="rId3" Type="http://schemas.openxmlformats.org/officeDocument/2006/relationships/hyperlink" Target="https://www.vrbo.com/7702181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04210ha" TargetMode="External"/><Relationship Id="rId3" Type="http://schemas.openxmlformats.org/officeDocument/2006/relationships/hyperlink" Target="https://www.vrbo.com/9404210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5379" TargetMode="External"/><Relationship Id="rId3" Type="http://schemas.openxmlformats.org/officeDocument/2006/relationships/hyperlink" Target="https://www.vrbo.com/229537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289623" TargetMode="External"/><Relationship Id="rId3" Type="http://schemas.openxmlformats.org/officeDocument/2006/relationships/hyperlink" Target="https://www.vrbo.com/1289623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59121ha" TargetMode="External"/><Relationship Id="rId3" Type="http://schemas.openxmlformats.org/officeDocument/2006/relationships/hyperlink" Target="https://www.vrbo.com/4759121ha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977664" TargetMode="External"/><Relationship Id="rId3" Type="http://schemas.openxmlformats.org/officeDocument/2006/relationships/hyperlink" Target="https://www.airbnb.com/rooms/2897766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78086" TargetMode="External"/><Relationship Id="rId3" Type="http://schemas.openxmlformats.org/officeDocument/2006/relationships/hyperlink" Target="https://www.airbnb.com/rooms/50578086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63765" TargetMode="External"/><Relationship Id="rId3" Type="http://schemas.openxmlformats.org/officeDocument/2006/relationships/hyperlink" Target="https://www.airbnb.com/rooms/3356376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75ha" TargetMode="External"/><Relationship Id="rId3" Type="http://schemas.openxmlformats.org/officeDocument/2006/relationships/hyperlink" Target="https://www.vrbo.com/7702175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18975" TargetMode="External"/><Relationship Id="rId3" Type="http://schemas.openxmlformats.org/officeDocument/2006/relationships/hyperlink" Target="https://www.airbnb.com/rooms/4401897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12048" TargetMode="External"/><Relationship Id="rId3" Type="http://schemas.openxmlformats.org/officeDocument/2006/relationships/hyperlink" Target="https://www.airbnb.com/rooms/51112048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68087" TargetMode="External"/><Relationship Id="rId3" Type="http://schemas.openxmlformats.org/officeDocument/2006/relationships/hyperlink" Target="https://www.airbnb.com/rooms/5116808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32837" TargetMode="External"/><Relationship Id="rId3" Type="http://schemas.openxmlformats.org/officeDocument/2006/relationships/hyperlink" Target="https://www.airbnb.com/rooms/51432837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75932" TargetMode="External"/><Relationship Id="rId3" Type="http://schemas.openxmlformats.org/officeDocument/2006/relationships/hyperlink" Target="https://www.airbnb.com/rooms/52075932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84954" TargetMode="External"/><Relationship Id="rId3" Type="http://schemas.openxmlformats.org/officeDocument/2006/relationships/hyperlink" Target="https://www.airbnb.com/rooms/5208495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51466" TargetMode="External"/><Relationship Id="rId3" Type="http://schemas.openxmlformats.org/officeDocument/2006/relationships/hyperlink" Target="https://www.airbnb.com/rooms/5215146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09385" TargetMode="External"/><Relationship Id="rId3" Type="http://schemas.openxmlformats.org/officeDocument/2006/relationships/hyperlink" Target="https://www.airbnb.com/rooms/5230938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16753" TargetMode="External"/><Relationship Id="rId3" Type="http://schemas.openxmlformats.org/officeDocument/2006/relationships/hyperlink" Target="https://www.airbnb.com/rooms/5291675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9965" TargetMode="External"/><Relationship Id="rId3" Type="http://schemas.openxmlformats.org/officeDocument/2006/relationships/hyperlink" Target="https://www.vrbo.com/243996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752ha" TargetMode="External"/><Relationship Id="rId3" Type="http://schemas.openxmlformats.org/officeDocument/2006/relationships/hyperlink" Target="https://www.vrbo.com/263752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57791" TargetMode="External"/><Relationship Id="rId3" Type="http://schemas.openxmlformats.org/officeDocument/2006/relationships/hyperlink" Target="https://www.airbnb.com/rooms/53257791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93025" TargetMode="External"/><Relationship Id="rId3" Type="http://schemas.openxmlformats.org/officeDocument/2006/relationships/hyperlink" Target="https://www.airbnb.com/rooms/5289302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63867" TargetMode="External"/><Relationship Id="rId3" Type="http://schemas.openxmlformats.org/officeDocument/2006/relationships/hyperlink" Target="https://www.airbnb.com/rooms/5356386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40447" TargetMode="External"/><Relationship Id="rId3" Type="http://schemas.openxmlformats.org/officeDocument/2006/relationships/hyperlink" Target="https://www.airbnb.com/rooms/5364044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86277" TargetMode="External"/><Relationship Id="rId3" Type="http://schemas.openxmlformats.org/officeDocument/2006/relationships/hyperlink" Target="https://www.airbnb.com/rooms/4948627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25289" TargetMode="External"/><Relationship Id="rId3" Type="http://schemas.openxmlformats.org/officeDocument/2006/relationships/hyperlink" Target="https://www.airbnb.com/rooms/5302528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46847" TargetMode="External"/><Relationship Id="rId3" Type="http://schemas.openxmlformats.org/officeDocument/2006/relationships/hyperlink" Target="https://www.airbnb.com/rooms/5364684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7339" TargetMode="External"/><Relationship Id="rId3" Type="http://schemas.openxmlformats.org/officeDocument/2006/relationships/hyperlink" Target="https://www.vrbo.com/2557339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638" TargetMode="External"/><Relationship Id="rId3" Type="http://schemas.openxmlformats.org/officeDocument/2006/relationships/hyperlink" Target="https://www.vrbo.com/257063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1923" TargetMode="External"/><Relationship Id="rId3" Type="http://schemas.openxmlformats.org/officeDocument/2006/relationships/hyperlink" Target="https://www.vrbo.com/270192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1442ha" TargetMode="External"/><Relationship Id="rId3" Type="http://schemas.openxmlformats.org/officeDocument/2006/relationships/hyperlink" Target="https://www.vrbo.com/9611442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16832" TargetMode="External"/><Relationship Id="rId3" Type="http://schemas.openxmlformats.org/officeDocument/2006/relationships/hyperlink" Target="https://www.airbnb.com/rooms/53216832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89ha" TargetMode="External"/><Relationship Id="rId3" Type="http://schemas.openxmlformats.org/officeDocument/2006/relationships/hyperlink" Target="https://www.vrbo.com/7702189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4924ha" TargetMode="External"/><Relationship Id="rId3" Type="http://schemas.openxmlformats.org/officeDocument/2006/relationships/hyperlink" Target="https://www.vrbo.com/9614924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89ha" TargetMode="External"/><Relationship Id="rId3" Type="http://schemas.openxmlformats.org/officeDocument/2006/relationships/hyperlink" Target="https://www.vrbo.com/9497889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4637" TargetMode="External"/><Relationship Id="rId3" Type="http://schemas.openxmlformats.org/officeDocument/2006/relationships/hyperlink" Target="https://www.vrbo.com/218463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1850" TargetMode="External"/><Relationship Id="rId3" Type="http://schemas.openxmlformats.org/officeDocument/2006/relationships/hyperlink" Target="https://www.vrbo.com/228185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9614315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https://www.vrbo.com/9614315ha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$306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4315.8696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https://www.vrbo.com/9497396ha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497396.8576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81.71745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9404210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https://www.vrbo.com/9404210ha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Joshua Saylor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04210.8483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2295379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https://www.vrbo.com/2295379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95379.28613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1289623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https://www.vrbo.com/1289623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Christy Harris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289623.1840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4759121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https://www.vrbo.com/4759121ha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759121.57420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28977664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https://www.airbnb.com/rooms/28977664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21749915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289776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50578086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https://www.airbnb.com/rooms/50578086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303777726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3/505780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33563765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https://www.airbnb.com/rooms/33563765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16469655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Jaime, Michael, &amp; 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</a:t>
            </a:r>
            <a:endParaRPr lang="en-US" sz="1800" dirty="0"/>
          </a:p>
        </p:txBody>
      </p:sp>
      <p:pic>
        <p:nvPicPr>
          <p:cNvPr id="14" name="Image 0" descr="./data/compressed-images/airbnb/2021-07-04/335637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https://www.vrbo.com/7702175ha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4.7777777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75.7174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44018975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https://www.airbnb.com/rooms/44018975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4-05/44018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51112048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https://www.airbnb.com/rooms/51112048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412818521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BellaLife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2/51112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51168087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https://www.airbnb.com/rooms/51168087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414110088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LOVE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168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51432837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https://www.airbnb.com/rooms/51432837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416544096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Leigh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432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52075932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https://www.airbnb.com/rooms/52075932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9-05/520759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52084954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https://www.airbnb.com/rooms/52084954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9-12/520849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52151466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https://www.airbnb.com/rooms/52151466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422203157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151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52309385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https://www.airbnb.com/rooms/52309385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9-19/52309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52916753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https://www.airbnb.com/rooms/52916753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141026295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9167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2439965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https://www.vrbo.com/2439965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Badgett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39965.3007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https://www.vrbo.com/263752ha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4.671642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263752.30476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53257791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https://www.airbnb.com/rooms/53257791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416385478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Bilc &amp; Keys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2577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52893025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https://www.airbnb.com/rooms/52893025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349886666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Olivia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28930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53563867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https://www.airbnb.com/rooms/53563867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235303101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8/535638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53640447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https://www.airbnb.com/rooms/53640447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321524739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6404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49486277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https://www.airbnb.com/rooms/49486277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31362189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0/494862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53025289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https://www.airbnb.com/rooms/53025289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182932688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Winkle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0252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53646847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https://www.airbnb.com/rooms/53646847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263864503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Hanou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646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2557339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https://www.vrbo.com/2557339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7339.3127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638.31409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2701923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https://www.vrbo.com/2701923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SMNF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2701923.32727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9611442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https://www.vrbo.com/9611442ha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$206 - $290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121.9611442.8691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53216832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https://www.airbnb.com/rooms/53216832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256810955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Sevyn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532168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https://www.vrbo.com/7702189ha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89.7174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9614924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https://www.vrbo.com/9614924ha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$216 - $277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121.9614924.8696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https://www.vrbo.com/9497889ha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7889.85773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2184637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https://www.vrbo.com/2184637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84637.27491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2281850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https://www.vrbo.com/2281850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Christy Harris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81850.28467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Brookwood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2022-09-01T12:22:26Z</dcterms:created>
  <dcterms:modified xsi:type="dcterms:W3CDTF">2022-09-01T12:22:26Z</dcterms:modified>
</cp:coreProperties>
</file>