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notesMasterIdLst>
    <p:notesMasterId r:id="rId74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Brookwood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Brookwood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434982ha" TargetMode="External"/><Relationship Id="rId3" Type="http://schemas.openxmlformats.org/officeDocument/2006/relationships/hyperlink" Target="https://www.vrbo.com/7434982ha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96112ha" TargetMode="External"/><Relationship Id="rId3" Type="http://schemas.openxmlformats.org/officeDocument/2006/relationships/hyperlink" Target="https://www.vrbo.com/9496112ha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436087ha" TargetMode="External"/><Relationship Id="rId3" Type="http://schemas.openxmlformats.org/officeDocument/2006/relationships/hyperlink" Target="https://www.vrbo.com/7436087ha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97890ha" TargetMode="External"/><Relationship Id="rId3" Type="http://schemas.openxmlformats.org/officeDocument/2006/relationships/hyperlink" Target="https://www.vrbo.com/9497890ha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162ha" TargetMode="External"/><Relationship Id="rId3" Type="http://schemas.openxmlformats.org/officeDocument/2006/relationships/hyperlink" Target="https://www.vrbo.com/7702162ha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212ha" TargetMode="External"/><Relationship Id="rId3" Type="http://schemas.openxmlformats.org/officeDocument/2006/relationships/hyperlink" Target="https://www.vrbo.com/7702212ha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4831" TargetMode="External"/><Relationship Id="rId3" Type="http://schemas.openxmlformats.org/officeDocument/2006/relationships/hyperlink" Target="https://www.vrbo.com/2474831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242594ha" TargetMode="External"/><Relationship Id="rId3" Type="http://schemas.openxmlformats.org/officeDocument/2006/relationships/hyperlink" Target="https://www.vrbo.com/4242594ha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174ha" TargetMode="External"/><Relationship Id="rId3" Type="http://schemas.openxmlformats.org/officeDocument/2006/relationships/hyperlink" Target="https://www.vrbo.com/7702174ha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178ha" TargetMode="External"/><Relationship Id="rId3" Type="http://schemas.openxmlformats.org/officeDocument/2006/relationships/hyperlink" Target="https://www.vrbo.com/7702178ha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46842ha" TargetMode="External"/><Relationship Id="rId3" Type="http://schemas.openxmlformats.org/officeDocument/2006/relationships/hyperlink" Target="https://www.vrbo.com/9446842ha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97899ha" TargetMode="External"/><Relationship Id="rId3" Type="http://schemas.openxmlformats.org/officeDocument/2006/relationships/hyperlink" Target="https://www.vrbo.com/9497899ha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191ha" TargetMode="External"/><Relationship Id="rId3" Type="http://schemas.openxmlformats.org/officeDocument/2006/relationships/hyperlink" Target="https://www.vrbo.com/7702191ha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209ha" TargetMode="External"/><Relationship Id="rId3" Type="http://schemas.openxmlformats.org/officeDocument/2006/relationships/hyperlink" Target="https://www.vrbo.com/7702209ha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186ha" TargetMode="External"/><Relationship Id="rId3" Type="http://schemas.openxmlformats.org/officeDocument/2006/relationships/hyperlink" Target="https://www.vrbo.com/7702186ha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48613" TargetMode="External"/><Relationship Id="rId3" Type="http://schemas.openxmlformats.org/officeDocument/2006/relationships/hyperlink" Target="https://www.airbnb.com/rooms/48448613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983685" TargetMode="External"/><Relationship Id="rId3" Type="http://schemas.openxmlformats.org/officeDocument/2006/relationships/hyperlink" Target="https://www.airbnb.com/rooms/37983685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462182" TargetMode="External"/><Relationship Id="rId3" Type="http://schemas.openxmlformats.org/officeDocument/2006/relationships/hyperlink" Target="https://www.airbnb.com/rooms/41462182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137670" TargetMode="External"/><Relationship Id="rId3" Type="http://schemas.openxmlformats.org/officeDocument/2006/relationships/hyperlink" Target="https://www.airbnb.com/rooms/44137670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961436" TargetMode="External"/><Relationship Id="rId3" Type="http://schemas.openxmlformats.org/officeDocument/2006/relationships/hyperlink" Target="https://www.airbnb.com/rooms/41961436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933474" TargetMode="External"/><Relationship Id="rId3" Type="http://schemas.openxmlformats.org/officeDocument/2006/relationships/hyperlink" Target="https://www.airbnb.com/rooms/48933474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156ha" TargetMode="External"/><Relationship Id="rId3" Type="http://schemas.openxmlformats.org/officeDocument/2006/relationships/hyperlink" Target="https://www.vrbo.com/7702156ha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498556" TargetMode="External"/><Relationship Id="rId3" Type="http://schemas.openxmlformats.org/officeDocument/2006/relationships/hyperlink" Target="https://www.airbnb.com/rooms/41498556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753453" TargetMode="External"/><Relationship Id="rId3" Type="http://schemas.openxmlformats.org/officeDocument/2006/relationships/hyperlink" Target="https://www.airbnb.com/rooms/28753453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950112" TargetMode="External"/><Relationship Id="rId3" Type="http://schemas.openxmlformats.org/officeDocument/2006/relationships/hyperlink" Target="https://www.airbnb.com/rooms/49950112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581287" TargetMode="External"/><Relationship Id="rId3" Type="http://schemas.openxmlformats.org/officeDocument/2006/relationships/hyperlink" Target="https://www.airbnb.com/rooms/33581287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581254" TargetMode="External"/><Relationship Id="rId3" Type="http://schemas.openxmlformats.org/officeDocument/2006/relationships/hyperlink" Target="https://www.airbnb.com/rooms/33581254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581260" TargetMode="External"/><Relationship Id="rId3" Type="http://schemas.openxmlformats.org/officeDocument/2006/relationships/hyperlink" Target="https://www.airbnb.com/rooms/33581260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581263" TargetMode="External"/><Relationship Id="rId3" Type="http://schemas.openxmlformats.org/officeDocument/2006/relationships/hyperlink" Target="https://www.airbnb.com/rooms/33581263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581261" TargetMode="External"/><Relationship Id="rId3" Type="http://schemas.openxmlformats.org/officeDocument/2006/relationships/hyperlink" Target="https://www.airbnb.com/rooms/33581261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581258" TargetMode="External"/><Relationship Id="rId3" Type="http://schemas.openxmlformats.org/officeDocument/2006/relationships/hyperlink" Target="https://www.airbnb.com/rooms/33581258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141013" TargetMode="External"/><Relationship Id="rId3" Type="http://schemas.openxmlformats.org/officeDocument/2006/relationships/hyperlink" Target="https://www.airbnb.com/rooms/48141013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207ha" TargetMode="External"/><Relationship Id="rId3" Type="http://schemas.openxmlformats.org/officeDocument/2006/relationships/hyperlink" Target="https://www.vrbo.com/7702207ha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43314" TargetMode="External"/><Relationship Id="rId3" Type="http://schemas.openxmlformats.org/officeDocument/2006/relationships/hyperlink" Target="https://www.airbnb.com/rooms/51943314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75741" TargetMode="External"/><Relationship Id="rId3" Type="http://schemas.openxmlformats.org/officeDocument/2006/relationships/hyperlink" Target="https://www.airbnb.com/rooms/52075741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12140" TargetMode="External"/><Relationship Id="rId3" Type="http://schemas.openxmlformats.org/officeDocument/2006/relationships/hyperlink" Target="https://www.airbnb.com/rooms/52012140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80383" TargetMode="External"/><Relationship Id="rId3" Type="http://schemas.openxmlformats.org/officeDocument/2006/relationships/hyperlink" Target="https://www.airbnb.com/rooms/51980383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203138" TargetMode="External"/><Relationship Id="rId3" Type="http://schemas.openxmlformats.org/officeDocument/2006/relationships/hyperlink" Target="https://www.airbnb.com/rooms/13203138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07158" TargetMode="External"/><Relationship Id="rId3" Type="http://schemas.openxmlformats.org/officeDocument/2006/relationships/hyperlink" Target="https://www.airbnb.com/rooms/52007158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56655" TargetMode="External"/><Relationship Id="rId3" Type="http://schemas.openxmlformats.org/officeDocument/2006/relationships/hyperlink" Target="https://www.airbnb.com/rooms/3256655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581246" TargetMode="External"/><Relationship Id="rId3" Type="http://schemas.openxmlformats.org/officeDocument/2006/relationships/hyperlink" Target="https://www.airbnb.com/rooms/33581246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169814" TargetMode="External"/><Relationship Id="rId3" Type="http://schemas.openxmlformats.org/officeDocument/2006/relationships/hyperlink" Target="https://www.airbnb.com/rooms/13169814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581244" TargetMode="External"/><Relationship Id="rId3" Type="http://schemas.openxmlformats.org/officeDocument/2006/relationships/hyperlink" Target="https://www.airbnb.com/rooms/33581244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27329" TargetMode="External"/><Relationship Id="rId3" Type="http://schemas.openxmlformats.org/officeDocument/2006/relationships/hyperlink" Target="https://www.vrbo.com/2127329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581232" TargetMode="External"/><Relationship Id="rId3" Type="http://schemas.openxmlformats.org/officeDocument/2006/relationships/hyperlink" Target="https://www.airbnb.com/rooms/33581232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581242" TargetMode="External"/><Relationship Id="rId3" Type="http://schemas.openxmlformats.org/officeDocument/2006/relationships/hyperlink" Target="https://www.airbnb.com/rooms/33581242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381279" TargetMode="External"/><Relationship Id="rId3" Type="http://schemas.openxmlformats.org/officeDocument/2006/relationships/hyperlink" Target="https://www.airbnb.com/rooms/52381279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53717" TargetMode="External"/><Relationship Id="rId3" Type="http://schemas.openxmlformats.org/officeDocument/2006/relationships/hyperlink" Target="https://www.airbnb.com/rooms/45453717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53718" TargetMode="External"/><Relationship Id="rId3" Type="http://schemas.openxmlformats.org/officeDocument/2006/relationships/hyperlink" Target="https://www.airbnb.com/rooms/45453718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40339" TargetMode="External"/><Relationship Id="rId3" Type="http://schemas.openxmlformats.org/officeDocument/2006/relationships/hyperlink" Target="https://www.airbnb.com/rooms/45440339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53723" TargetMode="External"/><Relationship Id="rId3" Type="http://schemas.openxmlformats.org/officeDocument/2006/relationships/hyperlink" Target="https://www.airbnb.com/rooms/45453723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53720" TargetMode="External"/><Relationship Id="rId3" Type="http://schemas.openxmlformats.org/officeDocument/2006/relationships/hyperlink" Target="https://www.airbnb.com/rooms/45453720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53714" TargetMode="External"/><Relationship Id="rId3" Type="http://schemas.openxmlformats.org/officeDocument/2006/relationships/hyperlink" Target="https://www.airbnb.com/rooms/45453714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53715" TargetMode="External"/><Relationship Id="rId3" Type="http://schemas.openxmlformats.org/officeDocument/2006/relationships/hyperlink" Target="https://www.airbnb.com/rooms/45453715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211ha" TargetMode="External"/><Relationship Id="rId3" Type="http://schemas.openxmlformats.org/officeDocument/2006/relationships/hyperlink" Target="https://www.vrbo.com/7702211ha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37993" TargetMode="External"/><Relationship Id="rId3" Type="http://schemas.openxmlformats.org/officeDocument/2006/relationships/hyperlink" Target="https://www.airbnb.com/rooms/45437993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53724" TargetMode="External"/><Relationship Id="rId3" Type="http://schemas.openxmlformats.org/officeDocument/2006/relationships/hyperlink" Target="https://www.airbnb.com/rooms/45453724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53716" TargetMode="External"/><Relationship Id="rId3" Type="http://schemas.openxmlformats.org/officeDocument/2006/relationships/hyperlink" Target="https://www.airbnb.com/rooms/45453716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53719" TargetMode="External"/><Relationship Id="rId3" Type="http://schemas.openxmlformats.org/officeDocument/2006/relationships/hyperlink" Target="https://www.airbnb.com/rooms/45453719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581249" TargetMode="External"/><Relationship Id="rId3" Type="http://schemas.openxmlformats.org/officeDocument/2006/relationships/hyperlink" Target="https://www.airbnb.com/rooms/33581249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581234" TargetMode="External"/><Relationship Id="rId3" Type="http://schemas.openxmlformats.org/officeDocument/2006/relationships/hyperlink" Target="https://www.airbnb.com/rooms/33581234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0781" TargetMode="External"/><Relationship Id="rId3" Type="http://schemas.openxmlformats.org/officeDocument/2006/relationships/hyperlink" Target="https://www.vrbo.com/2400781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23891" TargetMode="External"/><Relationship Id="rId3" Type="http://schemas.openxmlformats.org/officeDocument/2006/relationships/hyperlink" Target="https://www.airbnb.com/rooms/53323891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brookwood-courtyard-by-bca-furnished-apartments.html" TargetMode="External"/><Relationship Id="rId3" Type="http://schemas.openxmlformats.org/officeDocument/2006/relationships/hyperlink" Target="https://www.booking.com/hotel/us/brookwood-courtyard-by-bca-furnished-apartments.html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14740" TargetMode="External"/><Relationship Id="rId3" Type="http://schemas.openxmlformats.org/officeDocument/2006/relationships/hyperlink" Target="https://www.vrbo.com/2214740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184ha" TargetMode="External"/><Relationship Id="rId3" Type="http://schemas.openxmlformats.org/officeDocument/2006/relationships/hyperlink" Target="https://www.vrbo.com/7702184ha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69399ha" TargetMode="External"/><Relationship Id="rId3" Type="http://schemas.openxmlformats.org/officeDocument/2006/relationships/hyperlink" Target="https://www.vrbo.com/9669399ha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57648" TargetMode="External"/><Relationship Id="rId3" Type="http://schemas.openxmlformats.org/officeDocument/2006/relationships/hyperlink" Target="https://www.vrbo.com/2857648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238619" TargetMode="External"/><Relationship Id="rId3" Type="http://schemas.openxmlformats.org/officeDocument/2006/relationships/hyperlink" Target="https://www.airbnb.com/rooms/47238619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161ha" TargetMode="External"/><Relationship Id="rId3" Type="http://schemas.openxmlformats.org/officeDocument/2006/relationships/hyperlink" Target="https://www.vrbo.com/7702161ha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299157ha" TargetMode="External"/><Relationship Id="rId3" Type="http://schemas.openxmlformats.org/officeDocument/2006/relationships/hyperlink" Target="https://www.vrbo.com/4299157ha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7434982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https://www.vrbo.com/7434982ha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$108 - $126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4.909091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434982.68215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9496112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https://www.vrbo.com/9496112ha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496112.85755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7436087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https://www.vrbo.com/7436087ha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4.9473686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436087.68227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9497890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https://www.vrbo.com/9497890ha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497890.85773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7702162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https://www.vrbo.com/7702162ha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702162.71745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7702212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https://www.vrbo.com/7702212ha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702212.71745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2474831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https://www.vrbo.com/2474831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Stay-ATL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74831.30443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4242594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https://www.vrbo.com/4242594ha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$159 - $191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4.571429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4242594.46492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7702174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https://www.vrbo.com/7702174ha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4.857143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702174.71745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7702178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https://www.vrbo.com/7702178ha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$172 - $213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702178.71745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9446842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https://www.vrbo.com/9446842ha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$204 - $244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4.9666667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Southern Charm Comfort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9446842.85259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9497899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https://www.vrbo.com/9497899ha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497899.85773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7702191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https://www.vrbo.com/7702191ha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$159 - $191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702191.71745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7702209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https://www.vrbo.com/7702209ha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$173 - $193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702209.71745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7702186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https://www.vrbo.com/7702186ha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$172 - $191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702186.71745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48448613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https://www.airbnb.com/rooms/48448613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$406 - $430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47827549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Brice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484486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37983685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https://www.airbnb.com/rooms/37983685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$295 - $325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288038161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Todd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79836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41462182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https://www.airbnb.com/rooms/41462182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$178 - $246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230851237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Southern Charm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14621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44137670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https://www.airbnb.com/rooms/44137670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$143 - $252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97150171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Rba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5/441376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41961436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https://www.airbnb.com/rooms/41961436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$71 - $153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72139261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Erika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19614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48933474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https://www.airbnb.com/rooms/48933474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$132 - $215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347338061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89334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7702156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https://www.vrbo.com/7702156ha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4.818182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702156.71745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41498556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https://www.airbnb.com/rooms/41498556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318816172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Desiree’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2/414985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28753453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https://www.airbnb.com/rooms/28753453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35379988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Chad &amp; Rachel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287534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49950112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https://www.airbnb.com/rooms/49950112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$73 -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10468807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TurnKey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499501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33581287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https://www.airbnb.com/rooms/33581287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$318 - $361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4-17/335812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33581254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https://www.airbnb.com/rooms/33581254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4-17/335812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33581260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https://www.airbnb.com/rooms/33581260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 STANDISH AVE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$223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8-26/335812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33581263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https://www.airbnb.com/rooms/33581263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 STANDISH AVE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$223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8-26/335812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33581261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https://www.airbnb.com/rooms/33581261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 STANDISH AVE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$223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8-26/335812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33581258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https://www.airbnb.com/rooms/33581258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 STANDISH AVE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$223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8-26/335812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48141013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https://www.airbnb.com/rooms/48141013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382563817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Pw Worldwide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481410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7702207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https://www.vrbo.com/7702207ha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702207.71745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51943314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https://www.airbnb.com/rooms/51943314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$96 - $127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382221244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StayATL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</a:t>
            </a:r>
            <a:endParaRPr lang="en-US" sz="1800" dirty="0"/>
          </a:p>
        </p:txBody>
      </p:sp>
      <p:pic>
        <p:nvPicPr>
          <p:cNvPr id="14" name="Image 0" descr="./data/compressed-images/airbnb/2021-09-04/519433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52075741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https://www.airbnb.com/rooms/52075741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$155 - $272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26534449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R.B.A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</a:t>
            </a:r>
            <a:endParaRPr lang="en-US" sz="1800" dirty="0"/>
          </a:p>
        </p:txBody>
      </p:sp>
      <p:pic>
        <p:nvPicPr>
          <p:cNvPr id="14" name="Image 0" descr="./data/compressed-images/airbnb/2021-09-05/520757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52012140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https://www.airbnb.com/rooms/52012140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388068651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Prestige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9-05/520121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51980383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https://www.airbnb.com/rooms/51980383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72377500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9-05/519803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13203138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https://www.airbnb.com/rooms/13203138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10-08/132031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52007158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https://www.airbnb.com/rooms/52007158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$96 - $192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382221244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StayATL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</a:t>
            </a:r>
            <a:endParaRPr lang="en-US" sz="1800" dirty="0"/>
          </a:p>
        </p:txBody>
      </p:sp>
      <p:pic>
        <p:nvPicPr>
          <p:cNvPr id="14" name="Image 0" descr="./data/compressed-images/airbnb/2021-09-12/520071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3256655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https://www.airbnb.com/rooms/3256655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9-14/32566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33581246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https://www.airbnb.com/rooms/33581246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9-14/335812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13169814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https://www.airbnb.com/rooms/13169814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9-14/131698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33581244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https://www.airbnb.com/rooms/33581244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9-14/335812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2127329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https://www.vrbo.com/2127329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127329.26918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33581232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https://www.airbnb.com/rooms/33581232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4-17/335812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33581242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https://www.airbnb.com/rooms/33581242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9-14/335812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52381279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https://www.airbnb.com/rooms/52381279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$96 - $127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382221244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StayATL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</a:t>
            </a:r>
            <a:endParaRPr lang="en-US" sz="1800" dirty="0"/>
          </a:p>
        </p:txBody>
      </p:sp>
      <p:pic>
        <p:nvPicPr>
          <p:cNvPr id="14" name="Image 0" descr="./data/compressed-images/airbnb/2021-09-26/523812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45453717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https://www.airbnb.com/rooms/45453717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$147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6-20/454537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45453718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https://www.airbnb.com/rooms/45453718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6-20/454537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45440339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https://www.airbnb.com/rooms/45440339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6-20/454403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45453723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https://www.airbnb.com/rooms/45453723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$147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6-20/454537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45453720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https://www.airbnb.com/rooms/45453720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9-26/454537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45453714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https://www.airbnb.com/rooms/45453714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6-20/454537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45453715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https://www.airbnb.com/rooms/45453715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6-20/454537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7702211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https://www.vrbo.com/7702211ha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702211.71745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45437993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https://www.airbnb.com/rooms/45437993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9-26/454379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45453724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https://www.airbnb.com/rooms/45453724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6-20/454537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45453716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https://www.airbnb.com/rooms/45453716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6-20/454537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45453719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https://www.airbnb.com/rooms/45453719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6-20/454537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33581249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https://www.airbnb.com/rooms/33581249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4-17/335812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33581234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https://www.airbnb.com/rooms/33581234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4-17/335812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2400781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https://www.vrbo.com/2400781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400781.29684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53323891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https://www.airbnb.com/rooms/53323891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423784504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Holy Trinity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21/533238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brookwood-courtyard-by-bca-furnished-apartments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https://www.booking.com/hotel/us/brookwood-courtyard-by-bca-furnished-apartments.html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9.3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brookwood-courtyard-by-bca-furnished-apartments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2214740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https://www.vrbo.com/2214740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8/321.2214740.27792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7702184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https://www.vrbo.com/7702184ha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$172 - $189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702184.71745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9669399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https://www.vrbo.com/9669399ha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01/127.9669399.87516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2857648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https://www.vrbo.com/2857648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0/321.2857648.34296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47238619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https://www.airbnb.com/rooms/47238619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88046324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Soleezy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472386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7702161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https://www.vrbo.com/7702161ha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4.9333334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702161.71745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4299157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https://www.vrbo.com/4299157ha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4.9615383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4299157.47088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72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Brookwood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2022-09-01T12:24:14Z</dcterms:created>
  <dcterms:modified xsi:type="dcterms:W3CDTF">2022-09-01T12:24:14Z</dcterms:modified>
</cp:coreProperties>
</file>