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notesMasterIdLst>
    <p:notesMasterId r:id="rId13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1714500"/>
            <a:ext cx="10972800" cy="1714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Brookhaven</a:t>
            </a:r>
            <a:endParaRPr lang="en-US" sz="5400" dirty="0"/>
          </a:p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Short-Term Rentals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2438400" y="3771900"/>
            <a:ext cx="73152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Listings Snapshot</a:t>
            </a:r>
            <a:endParaRPr lang="en-US" sz="2700" dirty="0"/>
          </a:p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ATL Neighbors</a:t>
            </a:r>
            <a:endParaRPr lang="en-US" sz="2700" dirty="0"/>
          </a:p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2022-06-01 to 2022-08-23</a:t>
            </a:r>
            <a:endParaRPr lang="en-US" sz="27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1002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_LISTINGS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1714500"/>
            <a:ext cx="10972800" cy="1714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No Listings Found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2438400" y="3771900"/>
            <a:ext cx="73152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 Brookhaven</a:t>
            </a:r>
            <a:endParaRPr lang="en-US" sz="27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1003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ING_WITH_IMAGE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3504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Crowdsourced Address:  </a:t>
            </a:r>
            <a:endParaRPr lang="en-US" sz="1800" dirty="0"/>
          </a:p>
        </p:txBody>
      </p:sp>
      <p:sp>
        <p:nvSpPr>
          <p:cNvPr id="3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 Address</a:t>
            </a:r>
            <a:endParaRPr lang="en-US" sz="1800" dirty="0"/>
          </a:p>
        </p:txBody>
      </p:sp>
      <p:sp>
        <p:nvSpPr>
          <p:cNvPr id="4" name="Text 1"/>
          <p:cNvSpPr/>
          <p:nvPr/>
        </p:nvSpPr>
        <p:spPr>
          <a:xfrm>
            <a:off x="603504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Bedrooms: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6" name="Text 2"/>
          <p:cNvSpPr/>
          <p:nvPr/>
        </p:nvSpPr>
        <p:spPr>
          <a:xfrm>
            <a:off x="603504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Maximum Occupancy: </a:t>
            </a:r>
            <a:endParaRPr lang="en-US" sz="1800" dirty="0"/>
          </a:p>
        </p:txBody>
      </p:sp>
      <p:sp>
        <p:nvSpPr>
          <p:cNvPr id="7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8" name="Text 3"/>
          <p:cNvSpPr/>
          <p:nvPr/>
        </p:nvSpPr>
        <p:spPr>
          <a:xfrm>
            <a:off x="603504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Rate: </a:t>
            </a:r>
            <a:endParaRPr lang="en-US" sz="1800" dirty="0"/>
          </a:p>
        </p:txBody>
      </p:sp>
      <p:sp>
        <p:nvSpPr>
          <p:cNvPr id="9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0" name="Text 4"/>
          <p:cNvSpPr/>
          <p:nvPr/>
        </p:nvSpPr>
        <p:spPr>
          <a:xfrm>
            <a:off x="603504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Rating: </a:t>
            </a:r>
            <a:endParaRPr lang="en-US" sz="1800" dirty="0"/>
          </a:p>
        </p:txBody>
      </p:sp>
      <p:sp>
        <p:nvSpPr>
          <p:cNvPr id="11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2" name="Text 5"/>
          <p:cNvSpPr/>
          <p:nvPr/>
        </p:nvSpPr>
        <p:spPr>
          <a:xfrm>
            <a:off x="603504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Minimum Nights: </a:t>
            </a:r>
            <a:endParaRPr lang="en-US" sz="1800" dirty="0"/>
          </a:p>
        </p:txBody>
      </p:sp>
      <p:sp>
        <p:nvSpPr>
          <p:cNvPr id="13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4" name="Text 6"/>
          <p:cNvSpPr/>
          <p:nvPr/>
        </p:nvSpPr>
        <p:spPr>
          <a:xfrm>
            <a:off x="603504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Host Name: </a:t>
            </a:r>
            <a:endParaRPr lang="en-US" sz="1800" dirty="0"/>
          </a:p>
        </p:txBody>
      </p:sp>
      <p:sp>
        <p:nvSpPr>
          <p:cNvPr id="15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6" name="Text 7"/>
          <p:cNvSpPr/>
          <p:nvPr/>
        </p:nvSpPr>
        <p:spPr>
          <a:xfrm>
            <a:off x="603504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Host Identifier: </a:t>
            </a:r>
            <a:endParaRPr lang="en-US" sz="1800" dirty="0"/>
          </a:p>
        </p:txBody>
      </p:sp>
      <p:sp>
        <p:nvSpPr>
          <p:cNvPr id="17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8" name="Text 8"/>
          <p:cNvSpPr/>
          <p:nvPr/>
        </p:nvSpPr>
        <p:spPr>
          <a:xfrm>
            <a:off x="603504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Total Host Listings: </a:t>
            </a:r>
            <a:endParaRPr lang="en-US" sz="1800" dirty="0"/>
          </a:p>
        </p:txBody>
      </p:sp>
      <p:sp>
        <p:nvSpPr>
          <p:cNvPr id="19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20" name="Text 9"/>
          <p:cNvSpPr/>
          <p:nvPr/>
        </p:nvSpPr>
        <p:spPr>
          <a:xfrm>
            <a:off x="603504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URL: </a:t>
            </a:r>
            <a:endParaRPr lang="en-US" sz="1800" dirty="0"/>
          </a:p>
        </p:txBody>
      </p:sp>
      <p:sp>
        <p:nvSpPr>
          <p:cNvPr id="21" name="Text 10"/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0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0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000" dirty="0"/>
          </a:p>
        </p:txBody>
      </p:sp>
      <p:sp>
        <p:nvSpPr>
          <p:cNvPr id="22" name="Text 10"/>
          <p:cNvSpPr/>
          <p:nvPr/>
        </p:nvSpPr>
        <p:spPr>
          <a:xfrm>
            <a:off x="603504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Date: </a:t>
            </a:r>
            <a:endParaRPr lang="en-US" sz="1800" dirty="0"/>
          </a:p>
        </p:txBody>
      </p:sp>
      <p:sp>
        <p:nvSpPr>
          <p:cNvPr id="23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24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(Placeholder 1)</a:t>
            </a:r>
            <a:endParaRPr lang="en-US" sz="44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1004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4572000" y="473202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null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2238278" TargetMode="External"/><Relationship Id="rId3" Type="http://schemas.openxmlformats.org/officeDocument/2006/relationships/hyperlink" Target="https://www.airbnb.com/rooms/52238278" TargetMode="External"/><Relationship Id="rId2" Type="http://schemas.openxmlformats.org/officeDocument/2006/relationships/image" Target="../media/image-10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873506" TargetMode="External"/><Relationship Id="rId3" Type="http://schemas.openxmlformats.org/officeDocument/2006/relationships/hyperlink" Target="https://www.vrbo.com/2873506" TargetMode="External"/><Relationship Id="rId2" Type="http://schemas.openxmlformats.org/officeDocument/2006/relationships/image" Target="../media/image-11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185747" TargetMode="External"/><Relationship Id="rId3" Type="http://schemas.openxmlformats.org/officeDocument/2006/relationships/hyperlink" Target="https://www.vrbo.com/2185747" TargetMode="External"/><Relationship Id="rId2" Type="http://schemas.openxmlformats.org/officeDocument/2006/relationships/image" Target="../media/image-2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484026" TargetMode="External"/><Relationship Id="rId3" Type="http://schemas.openxmlformats.org/officeDocument/2006/relationships/hyperlink" Target="https://www.vrbo.com/2484026" TargetMode="External"/><Relationship Id="rId2" Type="http://schemas.openxmlformats.org/officeDocument/2006/relationships/image" Target="../media/image-3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293243" TargetMode="External"/><Relationship Id="rId3" Type="http://schemas.openxmlformats.org/officeDocument/2006/relationships/hyperlink" Target="https://www.vrbo.com/2293243" TargetMode="External"/><Relationship Id="rId2" Type="http://schemas.openxmlformats.org/officeDocument/2006/relationships/image" Target="../media/image-4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42429920" TargetMode="External"/><Relationship Id="rId3" Type="http://schemas.openxmlformats.org/officeDocument/2006/relationships/hyperlink" Target="https://www.airbnb.com/rooms/42429920" TargetMode="External"/><Relationship Id="rId2" Type="http://schemas.openxmlformats.org/officeDocument/2006/relationships/image" Target="../media/image-5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557263" TargetMode="External"/><Relationship Id="rId3" Type="http://schemas.openxmlformats.org/officeDocument/2006/relationships/hyperlink" Target="https://www.vrbo.com/2557263" TargetMode="External"/><Relationship Id="rId2" Type="http://schemas.openxmlformats.org/officeDocument/2006/relationships/image" Target="../media/image-6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564401" TargetMode="External"/><Relationship Id="rId3" Type="http://schemas.openxmlformats.org/officeDocument/2006/relationships/hyperlink" Target="https://www.vrbo.com/2564401" TargetMode="External"/><Relationship Id="rId2" Type="http://schemas.openxmlformats.org/officeDocument/2006/relationships/image" Target="../media/image-7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2209170" TargetMode="External"/><Relationship Id="rId3" Type="http://schemas.openxmlformats.org/officeDocument/2006/relationships/hyperlink" Target="https://www.airbnb.com/rooms/52209170" TargetMode="External"/><Relationship Id="rId2" Type="http://schemas.openxmlformats.org/officeDocument/2006/relationships/image" Target="../media/image-8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3576959" TargetMode="External"/><Relationship Id="rId3" Type="http://schemas.openxmlformats.org/officeDocument/2006/relationships/hyperlink" Target="https://www.airbnb.com/rooms/53576959" TargetMode="External"/><Relationship Id="rId2" Type="http://schemas.openxmlformats.org/officeDocument/2006/relationships/image" Target="../media/image-9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52238278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https://www.airbnb.com/rooms/52238278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$88 - $99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4.25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222294463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Jun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Edward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2-03-20/52238278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2873506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https://www.vrbo.com/2873506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$179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2-06-26/321.2873506.3445543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11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2185747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https://www.vrbo.com/2185747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$372 - $542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4.875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Brittany Jones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09-07/321.2185747.2750284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2484026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https://www.vrbo.com/2484026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$2,500 - $2,760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Zee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10-02/321.2484026.3053677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2293243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https://www.vrbo.com/2293243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$275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09-08/321.2293243.2859239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42429920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https://www.airbnb.com/rooms/42429920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$74 - $80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4.79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337740616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Steph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pic>
        <p:nvPicPr>
          <p:cNvPr id="14" name="Image 0" descr="./data/compressed-images/airbnb/2021-07-15/42429920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2557263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https://www.vrbo.com/2557263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$250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Henry C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12-15/321.2557263.3127443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2564401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https://www.vrbo.com/2564401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$106 - $148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Samora Smith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12-15/321.2564401.3134632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52209170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https://www.airbnb.com/rooms/52209170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$460 - $750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5.0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92997198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Chris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pic>
        <p:nvPicPr>
          <p:cNvPr id="14" name="Image 0" descr="./data/compressed-images/airbnb/2022-01-18/52209170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53576959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https://www.airbnb.com/rooms/53576959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$92 - $145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4.64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81181717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My Graced Space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pic>
        <p:nvPicPr>
          <p:cNvPr id="14" name="Image 0" descr="./data/compressed-images/airbnb/2022-02-06/53576959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Brookhaven Short-Term Rentals</dc:title>
  <dc:subject>Short-Term Rental Listing Snapshot</dc:subject>
  <dc:creator>ATL Neighbors</dc:creator>
  <cp:lastModifiedBy>ATL Neighbors</cp:lastModifiedBy>
  <cp:revision>1</cp:revision>
  <dcterms:created xsi:type="dcterms:W3CDTF">2022-09-01T12:24:21Z</dcterms:created>
  <dcterms:modified xsi:type="dcterms:W3CDTF">2022-09-01T12:24:21Z</dcterms:modified>
</cp:coreProperties>
</file>