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Briar Glen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Briar Glen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809365" TargetMode="External"/><Relationship Id="rId3" Type="http://schemas.openxmlformats.org/officeDocument/2006/relationships/hyperlink" Target="https://www.vrbo.com/2809365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880032" TargetMode="External"/><Relationship Id="rId3" Type="http://schemas.openxmlformats.org/officeDocument/2006/relationships/hyperlink" Target="https://www.vrbo.com/2880032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2809365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https://www.vrbo.com/2809365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7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$220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5-17/321.2809365.3381353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2880032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https://www.vrbo.com/2880032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10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$163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4.6666665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7-01/321.2880032.3452069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Briar Glen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2022-09-01T12:24:34Z</dcterms:created>
  <dcterms:modified xsi:type="dcterms:W3CDTF">2022-09-01T12:24:34Z</dcterms:modified>
</cp:coreProperties>
</file>