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notesMasterIdLst>
    <p:notesMasterId r:id="rId5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Briar Glen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Briar Glen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09365" TargetMode="External"/><Relationship Id="rId3" Type="http://schemas.openxmlformats.org/officeDocument/2006/relationships/hyperlink" Target="https://www.vrbo.com/2809365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vrbo.com/2880032" TargetMode="External"/><Relationship Id="rId3" Type="http://schemas.openxmlformats.org/officeDocument/2006/relationships/hyperlink" Target="https://www.vrbo.com/2880032" TargetMode="External"/><Relationship Id="rId2" Type="http://schemas.openxmlformats.org/officeDocument/2006/relationships/image" Target="../media/image-3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2809365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https://www.vrbo.com/2809365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7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$220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5-17/321.2809365.3381353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2880032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https://www.vrbo.com/2880032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10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$163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4.6666665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pic>
        <p:nvPicPr>
          <p:cNvPr id="14" name="Image 0" descr="./data/compressed-images/vrbo/2022-07-01/321.2880032.345206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3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Briar Glen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2022-09-01T12:24:34Z</dcterms:created>
  <dcterms:modified xsi:type="dcterms:W3CDTF">2022-09-01T12:24:34Z</dcterms:modified>
</cp:coreProperties>
</file>