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Brentwood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Brentwood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8805034" TargetMode="External"/><Relationship Id="rId3" Type="http://schemas.openxmlformats.org/officeDocument/2006/relationships/hyperlink" Target="https://www.airbnb.com/rooms/38805034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38805034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https://www.airbnb.com/rooms/38805034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$107 - $171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4.72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83975273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Christie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17/3880503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Brentwood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2022-09-01T12:22:39Z</dcterms:created>
  <dcterms:modified xsi:type="dcterms:W3CDTF">2022-09-01T12:22:39Z</dcterms:modified>
</cp:coreProperties>
</file>