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19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Boulevard Heights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Boulevard Heights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smart-loft-w-47-game-lounge-ideal-4-month-stays.html" TargetMode="External"/><Relationship Id="rId3" Type="http://schemas.openxmlformats.org/officeDocument/2006/relationships/hyperlink" Target="https://www.booking.com/hotel/us/smart-loft-w-47-game-lounge-ideal-4-month-stays.html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9639008" TargetMode="External"/><Relationship Id="rId3" Type="http://schemas.openxmlformats.org/officeDocument/2006/relationships/hyperlink" Target="https://www.airbnb.com/rooms/19639008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38162" TargetMode="External"/><Relationship Id="rId3" Type="http://schemas.openxmlformats.org/officeDocument/2006/relationships/hyperlink" Target="https://www.vrbo.com/2638162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dubai-in-atlanta-30-off-month-stay-kingbed-unit-1.html" TargetMode="External"/><Relationship Id="rId3" Type="http://schemas.openxmlformats.org/officeDocument/2006/relationships/hyperlink" Target="https://www.booking.com/hotel/us/dubai-in-atlanta-30-off-month-stay-kingbed-unit-1.html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oking.com/hotel/us/dubai-in-atlanta-30-off-month-stay-kingbed-unit-2.html" TargetMode="External"/><Relationship Id="rId3" Type="http://schemas.openxmlformats.org/officeDocument/2006/relationships/hyperlink" Target="https://www.booking.com/hotel/us/dubai-in-atlanta-30-off-month-stay-kingbed-unit-2.html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23506" TargetMode="External"/><Relationship Id="rId3" Type="http://schemas.openxmlformats.org/officeDocument/2006/relationships/hyperlink" Target="https://www.vrbo.com/2723506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16722" TargetMode="External"/><Relationship Id="rId3" Type="http://schemas.openxmlformats.org/officeDocument/2006/relationships/hyperlink" Target="https://www.vrbo.com/2816722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945639" TargetMode="External"/><Relationship Id="rId3" Type="http://schemas.openxmlformats.org/officeDocument/2006/relationships/hyperlink" Target="https://www.vrbo.com/2945639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57546" TargetMode="External"/><Relationship Id="rId3" Type="http://schemas.openxmlformats.org/officeDocument/2006/relationships/hyperlink" Target="https://www.vrbo.com/2257546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510990ha" TargetMode="External"/><Relationship Id="rId3" Type="http://schemas.openxmlformats.org/officeDocument/2006/relationships/hyperlink" Target="https://www.vrbo.com/9510990ha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224715" TargetMode="External"/><Relationship Id="rId3" Type="http://schemas.openxmlformats.org/officeDocument/2006/relationships/hyperlink" Target="https://www.vrbo.com/2224715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16371" TargetMode="External"/><Relationship Id="rId3" Type="http://schemas.openxmlformats.org/officeDocument/2006/relationships/hyperlink" Target="https://www.vrbo.com/2416371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91559" TargetMode="External"/><Relationship Id="rId3" Type="http://schemas.openxmlformats.org/officeDocument/2006/relationships/hyperlink" Target="https://www.vrbo.com/2391559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4048601ha" TargetMode="External"/><Relationship Id="rId3" Type="http://schemas.openxmlformats.org/officeDocument/2006/relationships/hyperlink" Target="https://www.vrbo.com/4048601ha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17156228" TargetMode="External"/><Relationship Id="rId3" Type="http://schemas.openxmlformats.org/officeDocument/2006/relationships/hyperlink" Target="https://www.airbnb.com/rooms/17156228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646269" TargetMode="External"/><Relationship Id="rId3" Type="http://schemas.openxmlformats.org/officeDocument/2006/relationships/hyperlink" Target="https://www.airbnb.com/rooms/52646269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smart-loft-w-47-game-lounge-ideal-4-month-stays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https://www.booking.com/hotel/us/smart-loft-w-47-game-lounge-ideal-4-month-stays.html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smart-loft-w-47-game-lounge-ideal-4-month-stays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19639008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https://www.airbnb.com/rooms/19639008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$70 - $71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138201858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Monica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1-17/1963900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2638162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https://www.vrbo.com/2638162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1-30/321.2638162.320876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dubai-in-atlanta-30-off-month-stay-kingbed-unit-1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https://www.booking.com/hotel/us/dubai-in-atlanta-30-off-month-stay-kingbed-unit-1.html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8.3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dubai-in-atlanta-30-off-month-stay-kingbed-unit-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dubai-in-atlanta-30-off-month-stay-kingbed-unit-2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https://www.booking.com/hotel/us/dubai-in-atlanta-30-off-month-stay-kingbed-unit-2.html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undefined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8.3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Sep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booking/2021-09-14/dubai-in-atlanta-30-off-month-stay-kingbed-unit-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2723506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https://www.vrbo.com/2723506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$172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3.25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Cav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27/321.2723506.329434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2816722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https://www.vrbo.com/2816722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Paul Johnson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4/321.2816722.338872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2945639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https://www.vrbo.com/2945639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KJ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23/321.2945639.351767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2257546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https://www.vrbo.com/2257546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57546.282240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9510990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https://www.vrbo.com/9510990ha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$134 - $160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RBA LIVING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121.9510990.859054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2224715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https://www.vrbo.com/2224715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$119 - $75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Cedric Brown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224715.27892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2416371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https://www.vrbo.com/2416371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$161 - $237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Black Label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321.2416371.298408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2391559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https://www.vrbo.com/2391559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91559.295814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4048601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https://www.vrbo.com/4048601ha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$150 - $204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4.9736843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Lavonne Trueblood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7/121.4048601.44420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17156228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https://www.airbnb.com/rooms/17156228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$145 - $204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383034001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Lavonne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5/1715622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52646269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https://www.airbnb.com/rooms/52646269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$150 - $178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28174370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Crosby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12/5264626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Boulevard Heights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2022-09-01T12:23:43Z</dcterms:created>
  <dcterms:modified xsi:type="dcterms:W3CDTF">2022-09-01T12:23:43Z</dcterms:modified>
</cp:coreProperties>
</file>