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notesMasterIdLst>
    <p:notesMasterId r:id="rId1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2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Bolton</a:t>
            </a:r>
            <a:endParaRPr lang="en-US" sz="5400" dirty="0"/>
          </a:p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Short-Term Rentals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Listings Snapshot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ATL Neighbors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2022-06-01 to 2022-08-23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1002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_LISTINGS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 Listings Found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 Bolton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1003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ING_WITH_IMAG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3504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Crowdsourced Address:  </a:t>
            </a:r>
            <a:endParaRPr lang="en-US" sz="1800" dirty="0"/>
          </a:p>
        </p:txBody>
      </p:sp>
      <p:sp>
        <p:nvSpPr>
          <p:cNvPr id="3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 Address</a:t>
            </a:r>
            <a:endParaRPr lang="en-US" sz="1800" dirty="0"/>
          </a:p>
        </p:txBody>
      </p:sp>
      <p:sp>
        <p:nvSpPr>
          <p:cNvPr id="4" name="Text 1"/>
          <p:cNvSpPr/>
          <p:nvPr/>
        </p:nvSpPr>
        <p:spPr>
          <a:xfrm>
            <a:off x="603504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Bedrooms: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603504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Maximum Occupancy: </a:t>
            </a:r>
            <a:endParaRPr lang="en-US" sz="1800" dirty="0"/>
          </a:p>
        </p:txBody>
      </p:sp>
      <p:sp>
        <p:nvSpPr>
          <p:cNvPr id="7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8" name="Text 3"/>
          <p:cNvSpPr/>
          <p:nvPr/>
        </p:nvSpPr>
        <p:spPr>
          <a:xfrm>
            <a:off x="603504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Rate: </a:t>
            </a:r>
            <a:endParaRPr lang="en-US" sz="1800" dirty="0"/>
          </a:p>
        </p:txBody>
      </p:sp>
      <p:sp>
        <p:nvSpPr>
          <p:cNvPr id="9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0" name="Text 4"/>
          <p:cNvSpPr/>
          <p:nvPr/>
        </p:nvSpPr>
        <p:spPr>
          <a:xfrm>
            <a:off x="603504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Rating: </a:t>
            </a:r>
            <a:endParaRPr lang="en-US" sz="1800" dirty="0"/>
          </a:p>
        </p:txBody>
      </p:sp>
      <p:sp>
        <p:nvSpPr>
          <p:cNvPr id="11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2" name="Text 5"/>
          <p:cNvSpPr/>
          <p:nvPr/>
        </p:nvSpPr>
        <p:spPr>
          <a:xfrm>
            <a:off x="603504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Minimum Nights: </a:t>
            </a:r>
            <a:endParaRPr lang="en-US" sz="1800" dirty="0"/>
          </a:p>
        </p:txBody>
      </p:sp>
      <p:sp>
        <p:nvSpPr>
          <p:cNvPr id="13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4" name="Text 6"/>
          <p:cNvSpPr/>
          <p:nvPr/>
        </p:nvSpPr>
        <p:spPr>
          <a:xfrm>
            <a:off x="603504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Name: </a:t>
            </a:r>
            <a:endParaRPr lang="en-US" sz="1800" dirty="0"/>
          </a:p>
        </p:txBody>
      </p:sp>
      <p:sp>
        <p:nvSpPr>
          <p:cNvPr id="15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6" name="Text 7"/>
          <p:cNvSpPr/>
          <p:nvPr/>
        </p:nvSpPr>
        <p:spPr>
          <a:xfrm>
            <a:off x="603504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Identifier: </a:t>
            </a:r>
            <a:endParaRPr lang="en-US" sz="1800" dirty="0"/>
          </a:p>
        </p:txBody>
      </p:sp>
      <p:sp>
        <p:nvSpPr>
          <p:cNvPr id="17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8" name="Text 8"/>
          <p:cNvSpPr/>
          <p:nvPr/>
        </p:nvSpPr>
        <p:spPr>
          <a:xfrm>
            <a:off x="603504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Total Host Listings: </a:t>
            </a:r>
            <a:endParaRPr lang="en-US" sz="1800" dirty="0"/>
          </a:p>
        </p:txBody>
      </p:sp>
      <p:sp>
        <p:nvSpPr>
          <p:cNvPr id="19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0" name="Text 9"/>
          <p:cNvSpPr/>
          <p:nvPr/>
        </p:nvSpPr>
        <p:spPr>
          <a:xfrm>
            <a:off x="603504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URL: </a:t>
            </a:r>
            <a:endParaRPr lang="en-US" sz="1800" dirty="0"/>
          </a:p>
        </p:txBody>
      </p:sp>
      <p:sp>
        <p:nvSpPr>
          <p:cNvPr id="21" name="Text 10"/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000" dirty="0"/>
          </a:p>
        </p:txBody>
      </p:sp>
      <p:sp>
        <p:nvSpPr>
          <p:cNvPr id="22" name="Text 10"/>
          <p:cNvSpPr/>
          <p:nvPr/>
        </p:nvSpPr>
        <p:spPr>
          <a:xfrm>
            <a:off x="603504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Date: </a:t>
            </a:r>
            <a:endParaRPr lang="en-US" sz="1800" dirty="0"/>
          </a:p>
        </p:txBody>
      </p:sp>
      <p:sp>
        <p:nvSpPr>
          <p:cNvPr id="23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4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(Placeholder 1)</a:t>
            </a:r>
            <a:endParaRPr lang="en-US" sz="4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1004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73202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null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4316037" TargetMode="External"/><Relationship Id="rId3" Type="http://schemas.openxmlformats.org/officeDocument/2006/relationships/hyperlink" Target="https://www.airbnb.com/rooms/54316037" TargetMode="External"/><Relationship Id="rId2" Type="http://schemas.openxmlformats.org/officeDocument/2006/relationships/image" Target="../media/image-10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6132569" TargetMode="External"/><Relationship Id="rId3" Type="http://schemas.openxmlformats.org/officeDocument/2006/relationships/hyperlink" Target="https://www.airbnb.com/rooms/46132569" TargetMode="External"/><Relationship Id="rId2" Type="http://schemas.openxmlformats.org/officeDocument/2006/relationships/image" Target="../media/image-11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607046728861632900" TargetMode="External"/><Relationship Id="rId3" Type="http://schemas.openxmlformats.org/officeDocument/2006/relationships/hyperlink" Target="https://www.airbnb.com/rooms/607046728861632900" TargetMode="External"/><Relationship Id="rId2" Type="http://schemas.openxmlformats.org/officeDocument/2006/relationships/image" Target="../media/image-1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168399" TargetMode="External"/><Relationship Id="rId3" Type="http://schemas.openxmlformats.org/officeDocument/2006/relationships/hyperlink" Target="https://www.vrbo.com/2168399" TargetMode="External"/><Relationship Id="rId2" Type="http://schemas.openxmlformats.org/officeDocument/2006/relationships/image" Target="../media/image-1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952537" TargetMode="External"/><Relationship Id="rId3" Type="http://schemas.openxmlformats.org/officeDocument/2006/relationships/hyperlink" Target="https://www.vrbo.com/2952537" TargetMode="External"/><Relationship Id="rId2" Type="http://schemas.openxmlformats.org/officeDocument/2006/relationships/image" Target="../media/image-1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474693" TargetMode="External"/><Relationship Id="rId3" Type="http://schemas.openxmlformats.org/officeDocument/2006/relationships/hyperlink" Target="https://www.vrbo.com/2474693" TargetMode="External"/><Relationship Id="rId2" Type="http://schemas.openxmlformats.org/officeDocument/2006/relationships/image" Target="../media/image-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379813" TargetMode="External"/><Relationship Id="rId3" Type="http://schemas.openxmlformats.org/officeDocument/2006/relationships/hyperlink" Target="https://www.vrbo.com/2379813" TargetMode="External"/><Relationship Id="rId2" Type="http://schemas.openxmlformats.org/officeDocument/2006/relationships/image" Target="../media/image-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38405436" TargetMode="External"/><Relationship Id="rId3" Type="http://schemas.openxmlformats.org/officeDocument/2006/relationships/hyperlink" Target="https://www.airbnb.com/rooms/38405436" TargetMode="External"/><Relationship Id="rId2" Type="http://schemas.openxmlformats.org/officeDocument/2006/relationships/image" Target="../media/image-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0585848" TargetMode="External"/><Relationship Id="rId3" Type="http://schemas.openxmlformats.org/officeDocument/2006/relationships/hyperlink" Target="https://www.airbnb.com/rooms/40585848" TargetMode="External"/><Relationship Id="rId2" Type="http://schemas.openxmlformats.org/officeDocument/2006/relationships/image" Target="../media/image-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7487782" TargetMode="External"/><Relationship Id="rId3" Type="http://schemas.openxmlformats.org/officeDocument/2006/relationships/hyperlink" Target="https://www.airbnb.com/rooms/47487782" TargetMode="External"/><Relationship Id="rId2" Type="http://schemas.openxmlformats.org/officeDocument/2006/relationships/image" Target="../media/image-6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31600406" TargetMode="External"/><Relationship Id="rId3" Type="http://schemas.openxmlformats.org/officeDocument/2006/relationships/hyperlink" Target="https://www.airbnb.com/rooms/31600406" TargetMode="External"/><Relationship Id="rId2" Type="http://schemas.openxmlformats.org/officeDocument/2006/relationships/image" Target="../media/image-7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9180122" TargetMode="External"/><Relationship Id="rId3" Type="http://schemas.openxmlformats.org/officeDocument/2006/relationships/hyperlink" Target="https://www.airbnb.com/rooms/49180122" TargetMode="External"/><Relationship Id="rId2" Type="http://schemas.openxmlformats.org/officeDocument/2006/relationships/image" Target="../media/image-8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8451131" TargetMode="External"/><Relationship Id="rId3" Type="http://schemas.openxmlformats.org/officeDocument/2006/relationships/hyperlink" Target="https://www.airbnb.com/rooms/48451131" TargetMode="External"/><Relationship Id="rId2" Type="http://schemas.openxmlformats.org/officeDocument/2006/relationships/image" Target="../media/image-9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54316037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https://www.airbnb.com/rooms/54316037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$67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440599624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Ronny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2-01-18/54316037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46132569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https://www.airbnb.com/rooms/46132569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$56 - $70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30176788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Laura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pic>
        <p:nvPicPr>
          <p:cNvPr id="14" name="Image 0" descr="./data/compressed-images/airbnb/2022-03-22/46132569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607046728861632900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https://www.airbnb.com/rooms/607046728861632900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$230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441187173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Christasha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2-04-19/607046728861632900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2168399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https://www.vrbo.com/2168399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$325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TRM Designs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7-01/321.2168399.2732935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2952537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https://www.vrbo.com/2952537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$553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Odane White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8-14/321.2952537.3524577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14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2474693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https://www.vrbo.com/2474693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$130 - $181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4.2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Cheryl Shaw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10-02/321.2474693.3044214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2379813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https://www.vrbo.com/2379813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$102 - $115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2.25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8/321.2379813.2946341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38405436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https://www.airbnb.com/rooms/38405436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$450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5.0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292557861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Karen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pic>
        <p:nvPicPr>
          <p:cNvPr id="14" name="Image 0" descr="./data/compressed-images/airbnb/2021-04-05/3840543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40585848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https://www.airbnb.com/rooms/40585848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$650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5.0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292557861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Karen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pic>
        <p:nvPicPr>
          <p:cNvPr id="14" name="Image 0" descr="./data/compressed-images/airbnb/2021-04-05/40585848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47487782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https://www.airbnb.com/rooms/47487782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$342 - $484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5.0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114570489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TRM Designs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pic>
        <p:nvPicPr>
          <p:cNvPr id="14" name="Image 0" descr="./data/compressed-images/airbnb/2021-04-05/47487782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31600406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https://www.airbnb.com/rooms/31600406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$84 - $86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4.90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16687155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Mary Beth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5-22/3160040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49180122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https://www.airbnb.com/rooms/49180122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$130 - $207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4.91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245100504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Cheryl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8-22/49180122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48451131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https://www.airbnb.com/rooms/48451131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$85 - $89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5.0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30176788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Laura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pic>
        <p:nvPicPr>
          <p:cNvPr id="14" name="Image 0" descr="./data/compressed-images/airbnb/2021-09-14/48451131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Bolton Short-Term Rentals</dc:title>
  <dc:subject>Short-Term Rental Listing Snapshot</dc:subject>
  <dc:creator>ATL Neighbors</dc:creator>
  <cp:lastModifiedBy>ATL Neighbors</cp:lastModifiedBy>
  <cp:revision>1</cp:revision>
  <dcterms:created xsi:type="dcterms:W3CDTF">2022-09-01T12:22:11Z</dcterms:created>
  <dcterms:modified xsi:type="dcterms:W3CDTF">2022-09-01T12:22:11Z</dcterms:modified>
</cp:coreProperties>
</file>