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notesMasterIdLst>
    <p:notesMasterId r:id="rId55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Blandtown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Blandtown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53715" TargetMode="External"/><Relationship Id="rId3" Type="http://schemas.openxmlformats.org/officeDocument/2006/relationships/hyperlink" Target="https://www.vrbo.com/2153715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492105ha" TargetMode="External"/><Relationship Id="rId3" Type="http://schemas.openxmlformats.org/officeDocument/2006/relationships/hyperlink" Target="https://www.vrbo.com/7492105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80399" TargetMode="External"/><Relationship Id="rId3" Type="http://schemas.openxmlformats.org/officeDocument/2006/relationships/hyperlink" Target="https://www.vrbo.com/2480399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9879" TargetMode="External"/><Relationship Id="rId3" Type="http://schemas.openxmlformats.org/officeDocument/2006/relationships/hyperlink" Target="https://www.vrbo.com/2509879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3844" TargetMode="External"/><Relationship Id="rId3" Type="http://schemas.openxmlformats.org/officeDocument/2006/relationships/hyperlink" Target="https://www.vrbo.com/2423844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7699" TargetMode="External"/><Relationship Id="rId3" Type="http://schemas.openxmlformats.org/officeDocument/2006/relationships/hyperlink" Target="https://www.vrbo.com/2367699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1576" TargetMode="External"/><Relationship Id="rId3" Type="http://schemas.openxmlformats.org/officeDocument/2006/relationships/hyperlink" Target="https://www.vrbo.com/2391576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36834" TargetMode="External"/><Relationship Id="rId3" Type="http://schemas.openxmlformats.org/officeDocument/2006/relationships/hyperlink" Target="https://www.airbnb.com/rooms/47336834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23938" TargetMode="External"/><Relationship Id="rId3" Type="http://schemas.openxmlformats.org/officeDocument/2006/relationships/hyperlink" Target="https://www.airbnb.com/rooms/49423938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821798" TargetMode="External"/><Relationship Id="rId3" Type="http://schemas.openxmlformats.org/officeDocument/2006/relationships/hyperlink" Target="https://www.airbnb.com/rooms/30821798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10945" TargetMode="External"/><Relationship Id="rId3" Type="http://schemas.openxmlformats.org/officeDocument/2006/relationships/hyperlink" Target="https://www.vrbo.com/2310945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24181" TargetMode="External"/><Relationship Id="rId3" Type="http://schemas.openxmlformats.org/officeDocument/2006/relationships/hyperlink" Target="https://www.airbnb.com/rooms/49924181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68349" TargetMode="External"/><Relationship Id="rId3" Type="http://schemas.openxmlformats.org/officeDocument/2006/relationships/hyperlink" Target="https://www.airbnb.com/rooms/50268349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94438" TargetMode="External"/><Relationship Id="rId3" Type="http://schemas.openxmlformats.org/officeDocument/2006/relationships/hyperlink" Target="https://www.airbnb.com/rooms/3149443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99698" TargetMode="External"/><Relationship Id="rId3" Type="http://schemas.openxmlformats.org/officeDocument/2006/relationships/hyperlink" Target="https://www.airbnb.com/rooms/50399698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73385" TargetMode="External"/><Relationship Id="rId3" Type="http://schemas.openxmlformats.org/officeDocument/2006/relationships/hyperlink" Target="https://www.airbnb.com/rooms/31873385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284917" TargetMode="External"/><Relationship Id="rId3" Type="http://schemas.openxmlformats.org/officeDocument/2006/relationships/hyperlink" Target="https://www.airbnb.com/rooms/46284917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49341" TargetMode="External"/><Relationship Id="rId3" Type="http://schemas.openxmlformats.org/officeDocument/2006/relationships/hyperlink" Target="https://www.airbnb.com/rooms/51449341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55817" TargetMode="External"/><Relationship Id="rId3" Type="http://schemas.openxmlformats.org/officeDocument/2006/relationships/hyperlink" Target="https://www.airbnb.com/rooms/51755817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55800" TargetMode="External"/><Relationship Id="rId3" Type="http://schemas.openxmlformats.org/officeDocument/2006/relationships/hyperlink" Target="https://www.airbnb.com/rooms/51655800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41568" TargetMode="External"/><Relationship Id="rId3" Type="http://schemas.openxmlformats.org/officeDocument/2006/relationships/hyperlink" Target="https://www.airbnb.com/rooms/51641568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27825" TargetMode="External"/><Relationship Id="rId3" Type="http://schemas.openxmlformats.org/officeDocument/2006/relationships/hyperlink" Target="https://www.vrbo.com/2327825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74080" TargetMode="External"/><Relationship Id="rId3" Type="http://schemas.openxmlformats.org/officeDocument/2006/relationships/hyperlink" Target="https://www.airbnb.com/rooms/52174080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54552" TargetMode="External"/><Relationship Id="rId3" Type="http://schemas.openxmlformats.org/officeDocument/2006/relationships/hyperlink" Target="https://www.airbnb.com/rooms/52054552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78049" TargetMode="External"/><Relationship Id="rId3" Type="http://schemas.openxmlformats.org/officeDocument/2006/relationships/hyperlink" Target="https://www.airbnb.com/rooms/52278049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503641" TargetMode="External"/><Relationship Id="rId3" Type="http://schemas.openxmlformats.org/officeDocument/2006/relationships/hyperlink" Target="https://www.airbnb.com/rooms/34503641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82375" TargetMode="External"/><Relationship Id="rId3" Type="http://schemas.openxmlformats.org/officeDocument/2006/relationships/hyperlink" Target="https://www.airbnb.com/rooms/52882375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4033" TargetMode="External"/><Relationship Id="rId3" Type="http://schemas.openxmlformats.org/officeDocument/2006/relationships/hyperlink" Target="https://www.vrbo.com/2494033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87170" TargetMode="External"/><Relationship Id="rId3" Type="http://schemas.openxmlformats.org/officeDocument/2006/relationships/hyperlink" Target="https://www.airbnb.com/rooms/53187170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42528" TargetMode="External"/><Relationship Id="rId3" Type="http://schemas.openxmlformats.org/officeDocument/2006/relationships/hyperlink" Target="https://www.airbnb.com/rooms/53242528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69708" TargetMode="External"/><Relationship Id="rId3" Type="http://schemas.openxmlformats.org/officeDocument/2006/relationships/hyperlink" Target="https://www.airbnb.com/rooms/53069708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15864" TargetMode="External"/><Relationship Id="rId3" Type="http://schemas.openxmlformats.org/officeDocument/2006/relationships/hyperlink" Target="https://www.airbnb.com/rooms/53715864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03507" TargetMode="External"/><Relationship Id="rId3" Type="http://schemas.openxmlformats.org/officeDocument/2006/relationships/hyperlink" Target="https://www.vrbo.com/2203507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1800" TargetMode="External"/><Relationship Id="rId3" Type="http://schemas.openxmlformats.org/officeDocument/2006/relationships/hyperlink" Target="https://www.vrbo.com/2291800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80413" TargetMode="External"/><Relationship Id="rId3" Type="http://schemas.openxmlformats.org/officeDocument/2006/relationships/hyperlink" Target="https://www.airbnb.com/rooms/53980413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0463" TargetMode="External"/><Relationship Id="rId3" Type="http://schemas.openxmlformats.org/officeDocument/2006/relationships/hyperlink" Target="https://www.vrbo.com/2620463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09413" TargetMode="External"/><Relationship Id="rId3" Type="http://schemas.openxmlformats.org/officeDocument/2006/relationships/hyperlink" Target="https://www.airbnb.com/rooms/53909413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05385" TargetMode="External"/><Relationship Id="rId3" Type="http://schemas.openxmlformats.org/officeDocument/2006/relationships/hyperlink" Target="https://www.airbnb.com/rooms/53605385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8779" TargetMode="External"/><Relationship Id="rId3" Type="http://schemas.openxmlformats.org/officeDocument/2006/relationships/hyperlink" Target="https://www.vrbo.com/2628779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50222" TargetMode="External"/><Relationship Id="rId3" Type="http://schemas.openxmlformats.org/officeDocument/2006/relationships/hyperlink" Target="https://www.airbnb.com/rooms/54350222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9118" TargetMode="External"/><Relationship Id="rId3" Type="http://schemas.openxmlformats.org/officeDocument/2006/relationships/hyperlink" Target="https://www.vrbo.com/2649118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1079" TargetMode="External"/><Relationship Id="rId3" Type="http://schemas.openxmlformats.org/officeDocument/2006/relationships/hyperlink" Target="https://www.vrbo.com/2641079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9482" TargetMode="External"/><Relationship Id="rId3" Type="http://schemas.openxmlformats.org/officeDocument/2006/relationships/hyperlink" Target="https://www.vrbo.com/2729482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1196" TargetMode="External"/><Relationship Id="rId3" Type="http://schemas.openxmlformats.org/officeDocument/2006/relationships/hyperlink" Target="https://www.vrbo.com/2351196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166824" TargetMode="External"/><Relationship Id="rId3" Type="http://schemas.openxmlformats.org/officeDocument/2006/relationships/hyperlink" Target="https://www.airbnb.com/rooms/26166824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05124" TargetMode="External"/><Relationship Id="rId3" Type="http://schemas.openxmlformats.org/officeDocument/2006/relationships/hyperlink" Target="https://www.vrbo.com/2905124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8692" TargetMode="External"/><Relationship Id="rId3" Type="http://schemas.openxmlformats.org/officeDocument/2006/relationships/hyperlink" Target="https://www.vrbo.com/2388692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86" TargetMode="External"/><Relationship Id="rId3" Type="http://schemas.openxmlformats.org/officeDocument/2006/relationships/hyperlink" Target="https://www.vrbo.com/2962086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9164" TargetMode="External"/><Relationship Id="rId3" Type="http://schemas.openxmlformats.org/officeDocument/2006/relationships/hyperlink" Target="https://www.vrbo.com/2429164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8143" TargetMode="External"/><Relationship Id="rId3" Type="http://schemas.openxmlformats.org/officeDocument/2006/relationships/hyperlink" Target="https://www.vrbo.com/2388143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6083" TargetMode="External"/><Relationship Id="rId3" Type="http://schemas.openxmlformats.org/officeDocument/2006/relationships/hyperlink" Target="https://www.vrbo.com/2386083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6888" TargetMode="External"/><Relationship Id="rId3" Type="http://schemas.openxmlformats.org/officeDocument/2006/relationships/hyperlink" Target="https://www.vrbo.com/2366888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2153715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https://www.vrbo.com/2153715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Jamika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53715.27182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7492105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https://www.vrbo.com/7492105ha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$466 - $532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492105.68971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2480399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https://www.vrbo.com/2480399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Penny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80399.30500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2509879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https://www.vrbo.com/2509879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4.642857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HIVE LUXURY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09879.30797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2423844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https://www.vrbo.com/2423844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23844.29915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2367699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https://www.vrbo.com/2367699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$247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Rickey Lane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0/321.2367699.29341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2391576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https://www.vrbo.com/2391576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91576.29581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47336834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https://www.airbnb.com/rooms/47336834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05/473368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49423938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https://www.airbnb.com/rooms/49423938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275391333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Laquatia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494239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30821798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https://www.airbnb.com/rooms/30821798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$454 - $554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04-05/308217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2310945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https://www.vrbo.com/2310945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$134 -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Michele Keaton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10945.28771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49924181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https://www.airbnb.com/rooms/49924181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148180620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Yvette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499241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50268349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https://www.airbnb.com/rooms/50268349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211351303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Kebba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2683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31494438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https://www.airbnb.com/rooms/31494438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235963030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4944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50399698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https://www.airbnb.com/rooms/50399698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111837440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503996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31873385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https://www.airbnb.com/rooms/31873385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236780233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318733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46284917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https://www.airbnb.com/rooms/46284917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374718246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462849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51449341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https://www.airbnb.com/rooms/51449341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369532084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Quentin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0/514493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51755817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https://www.airbnb.com/rooms/51755817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$293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419279963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2/517558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51655800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https://www.airbnb.com/rooms/51655800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411815831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Hassany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5/516558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51641568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https://www.airbnb.com/rooms/51641568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252906466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Peaceful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4/516415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2327825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https://www.vrbo.com/2327825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27825.28941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52174080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https://www.airbnb.com/rooms/52174080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192073030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Lady Royalty Empire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9-14/521740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52054552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https://www.airbnb.com/rooms/52054552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188736273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Rahim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20545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52278049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https://www.airbnb.com/rooms/52278049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77956307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Grandeur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08/522780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34503641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https://www.airbnb.com/rooms/34503641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260416724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345036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52882375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https://www.airbnb.com/rooms/52882375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295549667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Hive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0-24/528823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2494033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https://www.vrbo.com/2494033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Mondaris Dixon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94033.30637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53187170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https://www.airbnb.com/rooms/53187170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387666327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Platinum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531871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53242528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https://www.airbnb.com/rooms/53242528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201696475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Ralph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32425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53069708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https://www.airbnb.com/rooms/53069708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73354540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Midtown ATL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30697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53715864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https://www.airbnb.com/rooms/53715864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433333309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Antwan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19/537158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2203507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https://www.vrbo.com/2203507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03507.27680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2291800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https://www.vrbo.com/2291800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291800.28577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53980413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https://www.airbnb.com/rooms/53980413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437183462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LegacyWorld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39804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2620463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https://www.vrbo.com/2620463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A&amp;T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20463.31909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53909413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https://www.airbnb.com/rooms/53909413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436713016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And T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39094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53605385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https://www.airbnb.com/rooms/53605385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434103535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Brenda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36053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2628779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https://www.vrbo.com/2628779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28779.31993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54350222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https://www.airbnb.com/rooms/54350222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430640335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Sheranda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30/543502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2649118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https://www.vrbo.com/2649118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Cozy Pads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5/321.2649118.32197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2641079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https://www.vrbo.com/2641079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Prestige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41079.32116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2729482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https://www.vrbo.com/2729482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1/321.2729482.33003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2351196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https://www.vrbo.com/2351196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Cedric Brown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51196.29175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26166824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https://www.airbnb.com/rooms/26166824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112431108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Victoria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261668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2905124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https://www.vrbo.com/2905124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7/321.2905124.34771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2388692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https://www.vrbo.com/2388692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Mister Overstreet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7/321.2388692.29552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1/321.2962086.35341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2429164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https://www.vrbo.com/2429164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29164.29969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2388143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https://www.vrbo.com/2388143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88143.29547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2386083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https://www.vrbo.com/2386083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86083.29526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2366888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https://www.vrbo.com/2366888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66888.29333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Blandtown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2022-09-01T12:24:00Z</dcterms:created>
  <dcterms:modified xsi:type="dcterms:W3CDTF">2022-09-01T12:24:00Z</dcterms:modified>
</cp:coreProperties>
</file>