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Blair Villa/Poole Creek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Blair Villa/Poole Creek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0869691" TargetMode="External"/><Relationship Id="rId3" Type="http://schemas.openxmlformats.org/officeDocument/2006/relationships/hyperlink" Target="https://www.airbnb.com/rooms/40869691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7422546" TargetMode="External"/><Relationship Id="rId3" Type="http://schemas.openxmlformats.org/officeDocument/2006/relationships/hyperlink" Target="https://www.airbnb.com/rooms/3742254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8540" TargetMode="External"/><Relationship Id="rId3" Type="http://schemas.openxmlformats.org/officeDocument/2006/relationships/hyperlink" Target="https://www.vrbo.com/272854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35338" TargetMode="External"/><Relationship Id="rId3" Type="http://schemas.openxmlformats.org/officeDocument/2006/relationships/hyperlink" Target="https://www.vrbo.com/283533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4646" TargetMode="External"/><Relationship Id="rId3" Type="http://schemas.openxmlformats.org/officeDocument/2006/relationships/hyperlink" Target="https://www.vrbo.com/280464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40869691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https://www.airbnb.com/rooms/40869691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$82 - $139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228013133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Andrew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pic>
        <p:nvPicPr>
          <p:cNvPr id="14" name="Image 0" descr="./data/compressed-images/airbnb/2021-04-05/408696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37422546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https://www.airbnb.com/rooms/37422546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$93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236194643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Tenika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7/3742254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2728540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https://www.vrbo.com/2728540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LEO and MARIE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7/321.2728540.32993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2835338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https://www.vrbo.com/2835338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$254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Brittany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1/321.2835338.340735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2804646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https://www.vrbo.com/2804646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bigplay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26/321.2804646.33766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Blair Villa/Poole Creek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2022-09-01T12:23:39Z</dcterms:created>
  <dcterms:modified xsi:type="dcterms:W3CDTF">2022-09-01T12:23:39Z</dcterms:modified>
</cp:coreProperties>
</file>