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notesMasterIdLst>
    <p:notesMasterId r:id="rId21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Betmar LaVilla</a:t>
            </a:r>
            <a:endParaRPr lang="en-US" sz="5400" dirty="0"/>
          </a:p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Short-Term Rentals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Listings Snapshot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ATL Neighbors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2022-06-01 to 2022-08-23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1002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_LISTINGS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 Listings Found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 Betmar LaVilla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1003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ING_WITH_IMAG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3504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Crowdsourced Address:  </a:t>
            </a:r>
            <a:endParaRPr lang="en-US" sz="1800" dirty="0"/>
          </a:p>
        </p:txBody>
      </p:sp>
      <p:sp>
        <p:nvSpPr>
          <p:cNvPr id="3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 Address</a:t>
            </a:r>
            <a:endParaRPr lang="en-US" sz="1800" dirty="0"/>
          </a:p>
        </p:txBody>
      </p:sp>
      <p:sp>
        <p:nvSpPr>
          <p:cNvPr id="4" name="Text 1"/>
          <p:cNvSpPr/>
          <p:nvPr/>
        </p:nvSpPr>
        <p:spPr>
          <a:xfrm>
            <a:off x="603504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Bedrooms: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603504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Maximum Occupancy: </a:t>
            </a:r>
            <a:endParaRPr lang="en-US" sz="1800" dirty="0"/>
          </a:p>
        </p:txBody>
      </p:sp>
      <p:sp>
        <p:nvSpPr>
          <p:cNvPr id="7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8" name="Text 3"/>
          <p:cNvSpPr/>
          <p:nvPr/>
        </p:nvSpPr>
        <p:spPr>
          <a:xfrm>
            <a:off x="603504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Rate: </a:t>
            </a:r>
            <a:endParaRPr lang="en-US" sz="1800" dirty="0"/>
          </a:p>
        </p:txBody>
      </p:sp>
      <p:sp>
        <p:nvSpPr>
          <p:cNvPr id="9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0" name="Text 4"/>
          <p:cNvSpPr/>
          <p:nvPr/>
        </p:nvSpPr>
        <p:spPr>
          <a:xfrm>
            <a:off x="603504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Rating: </a:t>
            </a:r>
            <a:endParaRPr lang="en-US" sz="1800" dirty="0"/>
          </a:p>
        </p:txBody>
      </p:sp>
      <p:sp>
        <p:nvSpPr>
          <p:cNvPr id="11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2" name="Text 5"/>
          <p:cNvSpPr/>
          <p:nvPr/>
        </p:nvSpPr>
        <p:spPr>
          <a:xfrm>
            <a:off x="603504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Minimum Nights: </a:t>
            </a:r>
            <a:endParaRPr lang="en-US" sz="1800" dirty="0"/>
          </a:p>
        </p:txBody>
      </p:sp>
      <p:sp>
        <p:nvSpPr>
          <p:cNvPr id="13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4" name="Text 6"/>
          <p:cNvSpPr/>
          <p:nvPr/>
        </p:nvSpPr>
        <p:spPr>
          <a:xfrm>
            <a:off x="603504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Name: </a:t>
            </a:r>
            <a:endParaRPr lang="en-US" sz="1800" dirty="0"/>
          </a:p>
        </p:txBody>
      </p:sp>
      <p:sp>
        <p:nvSpPr>
          <p:cNvPr id="15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6" name="Text 7"/>
          <p:cNvSpPr/>
          <p:nvPr/>
        </p:nvSpPr>
        <p:spPr>
          <a:xfrm>
            <a:off x="603504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Identifier: </a:t>
            </a:r>
            <a:endParaRPr lang="en-US" sz="1800" dirty="0"/>
          </a:p>
        </p:txBody>
      </p:sp>
      <p:sp>
        <p:nvSpPr>
          <p:cNvPr id="17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8" name="Text 8"/>
          <p:cNvSpPr/>
          <p:nvPr/>
        </p:nvSpPr>
        <p:spPr>
          <a:xfrm>
            <a:off x="603504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Total Host Listings: </a:t>
            </a:r>
            <a:endParaRPr lang="en-US" sz="1800" dirty="0"/>
          </a:p>
        </p:txBody>
      </p:sp>
      <p:sp>
        <p:nvSpPr>
          <p:cNvPr id="19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0" name="Text 9"/>
          <p:cNvSpPr/>
          <p:nvPr/>
        </p:nvSpPr>
        <p:spPr>
          <a:xfrm>
            <a:off x="603504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URL: </a:t>
            </a:r>
            <a:endParaRPr lang="en-US" sz="1800" dirty="0"/>
          </a:p>
        </p:txBody>
      </p:sp>
      <p:sp>
        <p:nvSpPr>
          <p:cNvPr id="21" name="Text 10"/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000" dirty="0"/>
          </a:p>
        </p:txBody>
      </p:sp>
      <p:sp>
        <p:nvSpPr>
          <p:cNvPr id="22" name="Text 10"/>
          <p:cNvSpPr/>
          <p:nvPr/>
        </p:nvSpPr>
        <p:spPr>
          <a:xfrm>
            <a:off x="603504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Date: </a:t>
            </a:r>
            <a:endParaRPr lang="en-US" sz="1800" dirty="0"/>
          </a:p>
        </p:txBody>
      </p:sp>
      <p:sp>
        <p:nvSpPr>
          <p:cNvPr id="23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4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(Placeholder 1)</a:t>
            </a:r>
            <a:endParaRPr lang="en-US" sz="4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1004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73202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null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24189969" TargetMode="External"/><Relationship Id="rId3" Type="http://schemas.openxmlformats.org/officeDocument/2006/relationships/hyperlink" Target="https://www.airbnb.com/rooms/24189969" TargetMode="External"/><Relationship Id="rId2" Type="http://schemas.openxmlformats.org/officeDocument/2006/relationships/image" Target="../media/image-10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27215517" TargetMode="External"/><Relationship Id="rId3" Type="http://schemas.openxmlformats.org/officeDocument/2006/relationships/hyperlink" Target="https://www.airbnb.com/rooms/27215517" TargetMode="External"/><Relationship Id="rId2" Type="http://schemas.openxmlformats.org/officeDocument/2006/relationships/image" Target="../media/image-11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1602463" TargetMode="External"/><Relationship Id="rId3" Type="http://schemas.openxmlformats.org/officeDocument/2006/relationships/hyperlink" Target="https://www.airbnb.com/rooms/41602463" TargetMode="External"/><Relationship Id="rId2" Type="http://schemas.openxmlformats.org/officeDocument/2006/relationships/image" Target="../media/image-1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2002286" TargetMode="External"/><Relationship Id="rId3" Type="http://schemas.openxmlformats.org/officeDocument/2006/relationships/hyperlink" Target="https://www.airbnb.com/rooms/52002286" TargetMode="External"/><Relationship Id="rId2" Type="http://schemas.openxmlformats.org/officeDocument/2006/relationships/image" Target="../media/image-1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2585966" TargetMode="External"/><Relationship Id="rId3" Type="http://schemas.openxmlformats.org/officeDocument/2006/relationships/hyperlink" Target="https://www.airbnb.com/rooms/52585966" TargetMode="External"/><Relationship Id="rId2" Type="http://schemas.openxmlformats.org/officeDocument/2006/relationships/image" Target="../media/image-1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29545198" TargetMode="External"/><Relationship Id="rId3" Type="http://schemas.openxmlformats.org/officeDocument/2006/relationships/hyperlink" Target="https://www.airbnb.com/rooms/29545198" TargetMode="External"/><Relationship Id="rId2" Type="http://schemas.openxmlformats.org/officeDocument/2006/relationships/image" Target="../media/image-1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719887" TargetMode="External"/><Relationship Id="rId3" Type="http://schemas.openxmlformats.org/officeDocument/2006/relationships/hyperlink" Target="https://www.vrbo.com/2719887" TargetMode="External"/><Relationship Id="rId2" Type="http://schemas.openxmlformats.org/officeDocument/2006/relationships/image" Target="../media/image-16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9077293ha" TargetMode="External"/><Relationship Id="rId3" Type="http://schemas.openxmlformats.org/officeDocument/2006/relationships/hyperlink" Target="https://www.vrbo.com/9077293ha" TargetMode="External"/><Relationship Id="rId2" Type="http://schemas.openxmlformats.org/officeDocument/2006/relationships/image" Target="../media/image-17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21985080" TargetMode="External"/><Relationship Id="rId3" Type="http://schemas.openxmlformats.org/officeDocument/2006/relationships/hyperlink" Target="https://www.airbnb.com/rooms/21985080" TargetMode="External"/><Relationship Id="rId2" Type="http://schemas.openxmlformats.org/officeDocument/2006/relationships/image" Target="../media/image-18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938573" TargetMode="External"/><Relationship Id="rId3" Type="http://schemas.openxmlformats.org/officeDocument/2006/relationships/hyperlink" Target="https://www.vrbo.com/2938573" TargetMode="External"/><Relationship Id="rId2" Type="http://schemas.openxmlformats.org/officeDocument/2006/relationships/image" Target="../media/image-19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517440" TargetMode="External"/><Relationship Id="rId3" Type="http://schemas.openxmlformats.org/officeDocument/2006/relationships/hyperlink" Target="https://www.vrbo.com/2517440" TargetMode="External"/><Relationship Id="rId2" Type="http://schemas.openxmlformats.org/officeDocument/2006/relationships/image" Target="../media/image-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345307" TargetMode="External"/><Relationship Id="rId3" Type="http://schemas.openxmlformats.org/officeDocument/2006/relationships/hyperlink" Target="https://www.vrbo.com/2345307" TargetMode="External"/><Relationship Id="rId2" Type="http://schemas.openxmlformats.org/officeDocument/2006/relationships/image" Target="../media/image-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7388898" TargetMode="External"/><Relationship Id="rId3" Type="http://schemas.openxmlformats.org/officeDocument/2006/relationships/hyperlink" Target="https://www.airbnb.com/rooms/47388898" TargetMode="External"/><Relationship Id="rId2" Type="http://schemas.openxmlformats.org/officeDocument/2006/relationships/image" Target="../media/image-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21384260" TargetMode="External"/><Relationship Id="rId3" Type="http://schemas.openxmlformats.org/officeDocument/2006/relationships/hyperlink" Target="https://www.airbnb.com/rooms/21384260" TargetMode="External"/><Relationship Id="rId2" Type="http://schemas.openxmlformats.org/officeDocument/2006/relationships/image" Target="../media/image-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14094015" TargetMode="External"/><Relationship Id="rId3" Type="http://schemas.openxmlformats.org/officeDocument/2006/relationships/hyperlink" Target="https://www.airbnb.com/rooms/14094015" TargetMode="External"/><Relationship Id="rId2" Type="http://schemas.openxmlformats.org/officeDocument/2006/relationships/image" Target="../media/image-6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13210082" TargetMode="External"/><Relationship Id="rId3" Type="http://schemas.openxmlformats.org/officeDocument/2006/relationships/hyperlink" Target="https://www.airbnb.com/rooms/13210082" TargetMode="External"/><Relationship Id="rId2" Type="http://schemas.openxmlformats.org/officeDocument/2006/relationships/image" Target="../media/image-7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8451577" TargetMode="External"/><Relationship Id="rId3" Type="http://schemas.openxmlformats.org/officeDocument/2006/relationships/hyperlink" Target="https://www.airbnb.com/rooms/48451577" TargetMode="External"/><Relationship Id="rId2" Type="http://schemas.openxmlformats.org/officeDocument/2006/relationships/image" Target="../media/image-8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25234603" TargetMode="External"/><Relationship Id="rId3" Type="http://schemas.openxmlformats.org/officeDocument/2006/relationships/hyperlink" Target="https://www.airbnb.com/rooms/25234603" TargetMode="External"/><Relationship Id="rId2" Type="http://schemas.openxmlformats.org/officeDocument/2006/relationships/image" Target="../media/image-9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24189969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https://www.airbnb.com/rooms/24189969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$102 - $189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4.63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148899752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Jul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Spiceda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4-17/24189969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27215517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https://www.airbnb.com/rooms/27215517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$148 - $406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4.73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45619552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Kj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pic>
        <p:nvPicPr>
          <p:cNvPr id="14" name="Image 0" descr="./data/compressed-images/airbnb/2021-04-05/27215517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41602463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https://www.airbnb.com/rooms/41602463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$80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45619552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Jul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Kj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pic>
        <p:nvPicPr>
          <p:cNvPr id="14" name="Image 0" descr="./data/compressed-images/airbnb/2021-07-15/41602463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52002286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https://www.airbnb.com/rooms/52002286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$131 - $273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4.94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397684566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Akilah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9-05/5200228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52585966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https://www.airbnb.com/rooms/52585966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$282 - $353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423076182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Jun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Atmosphere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pic>
        <p:nvPicPr>
          <p:cNvPr id="14" name="Image 0" descr="./data/compressed-images/airbnb/2021-10-12/5258596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29545198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https://www.airbnb.com/rooms/29545198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$65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4.88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90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5663714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Ola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pic>
        <p:nvPicPr>
          <p:cNvPr id="14" name="Image 0" descr="./data/compressed-images/airbnb/2022-03-06/29545198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2719887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https://www.vrbo.com/2719887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$151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Jairus Reed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3-22/321.2719887.329072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9077293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https://www.vrbo.com/9077293ha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$104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Spiceda Jackson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6-05/121.9077293.8057130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21985080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https://www.airbnb.com/rooms/21985080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$31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4.70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2822498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Jul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Mariama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pic>
        <p:nvPicPr>
          <p:cNvPr id="14" name="Image 0" descr="./data/compressed-images/airbnb/2022-06-21/21985080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2938573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https://www.vrbo.com/2938573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$90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8-07/321.2938573.3510613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2517440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https://www.vrbo.com/2517440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$192 - $255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10-30/321.2517440.3087369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2345307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https://www.vrbo.com/2345307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$174 - $324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Kevin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8/321.2345307.2911681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47388898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https://www.airbnb.com/rooms/47388898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$200 - $250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4.87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382561731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4-05/47388898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21384260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https://www.airbnb.com/rooms/21384260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$169 - $246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4.84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154888613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Jun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Twyxx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4-11/21384260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14094015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https://www.airbnb.com/rooms/14094015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$25 - $27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4.78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2822498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Mariama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pic>
        <p:nvPicPr>
          <p:cNvPr id="14" name="Image 0" descr="./data/compressed-images/airbnb/2021-04-05/14094015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13210082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https://www.airbnb.com/rooms/13210082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$35 - $48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4.78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2822498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Mariama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pic>
        <p:nvPicPr>
          <p:cNvPr id="14" name="Image 0" descr="./data/compressed-images/airbnb/2021-04-06/13210082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48451577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https://www.airbnb.com/rooms/48451577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$188 - $220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4.55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181665900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Jun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Monta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pic>
        <p:nvPicPr>
          <p:cNvPr id="14" name="Image 0" descr="./data/compressed-images/airbnb/2021-04-05/48451577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25234603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https://www.airbnb.com/rooms/25234603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$133 - $154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4.81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174095187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Atlanta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pic>
        <p:nvPicPr>
          <p:cNvPr id="14" name="Image 0" descr="./data/compressed-images/airbnb/2021-04-12/25234603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Betmar LaVilla Short-Term Rentals</dc:title>
  <dc:subject>Short-Term Rental Listing Snapshot</dc:subject>
  <dc:creator>ATL Neighbors</dc:creator>
  <cp:lastModifiedBy>ATL Neighbors</cp:lastModifiedBy>
  <cp:revision>1</cp:revision>
  <dcterms:created xsi:type="dcterms:W3CDTF">2022-09-01T12:23:53Z</dcterms:created>
  <dcterms:modified xsi:type="dcterms:W3CDTF">2022-09-01T12:23:53Z</dcterms:modified>
</cp:coreProperties>
</file>