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notesMasterIdLst>
    <p:notesMasterId r:id="rId64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Berkeley Park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Berkeley Park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859820" TargetMode="External"/><Relationship Id="rId3" Type="http://schemas.openxmlformats.org/officeDocument/2006/relationships/hyperlink" Target="https://www.airbnb.com/rooms/39859820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268397" TargetMode="External"/><Relationship Id="rId3" Type="http://schemas.openxmlformats.org/officeDocument/2006/relationships/hyperlink" Target="https://www.airbnb.com/rooms/31268397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4840137" TargetMode="External"/><Relationship Id="rId3" Type="http://schemas.openxmlformats.org/officeDocument/2006/relationships/hyperlink" Target="https://www.airbnb.com/rooms/14840137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40878" TargetMode="External"/><Relationship Id="rId3" Type="http://schemas.openxmlformats.org/officeDocument/2006/relationships/hyperlink" Target="https://www.airbnb.com/rooms/31840878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519942" TargetMode="External"/><Relationship Id="rId3" Type="http://schemas.openxmlformats.org/officeDocument/2006/relationships/hyperlink" Target="https://www.airbnb.com/rooms/31519942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200998" TargetMode="External"/><Relationship Id="rId3" Type="http://schemas.openxmlformats.org/officeDocument/2006/relationships/hyperlink" Target="https://www.airbnb.com/rooms/48200998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186423" TargetMode="External"/><Relationship Id="rId3" Type="http://schemas.openxmlformats.org/officeDocument/2006/relationships/hyperlink" Target="https://www.airbnb.com/rooms/48186423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863328" TargetMode="External"/><Relationship Id="rId3" Type="http://schemas.openxmlformats.org/officeDocument/2006/relationships/hyperlink" Target="https://www.airbnb.com/rooms/39863328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905782" TargetMode="External"/><Relationship Id="rId3" Type="http://schemas.openxmlformats.org/officeDocument/2006/relationships/hyperlink" Target="https://www.airbnb.com/rooms/38905782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897114" TargetMode="External"/><Relationship Id="rId3" Type="http://schemas.openxmlformats.org/officeDocument/2006/relationships/hyperlink" Target="https://www.airbnb.com/rooms/38897114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84684" TargetMode="External"/><Relationship Id="rId3" Type="http://schemas.openxmlformats.org/officeDocument/2006/relationships/hyperlink" Target="https://www.vrbo.com/2384684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092896" TargetMode="External"/><Relationship Id="rId3" Type="http://schemas.openxmlformats.org/officeDocument/2006/relationships/hyperlink" Target="https://www.airbnb.com/rooms/46092896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348761" TargetMode="External"/><Relationship Id="rId3" Type="http://schemas.openxmlformats.org/officeDocument/2006/relationships/hyperlink" Target="https://www.airbnb.com/rooms/48348761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345319" TargetMode="External"/><Relationship Id="rId3" Type="http://schemas.openxmlformats.org/officeDocument/2006/relationships/hyperlink" Target="https://www.airbnb.com/rooms/21345319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880846" TargetMode="External"/><Relationship Id="rId3" Type="http://schemas.openxmlformats.org/officeDocument/2006/relationships/hyperlink" Target="https://www.airbnb.com/rooms/38880846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391036" TargetMode="External"/><Relationship Id="rId3" Type="http://schemas.openxmlformats.org/officeDocument/2006/relationships/hyperlink" Target="https://www.airbnb.com/rooms/27391036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253771" TargetMode="External"/><Relationship Id="rId3" Type="http://schemas.openxmlformats.org/officeDocument/2006/relationships/hyperlink" Target="https://www.airbnb.com/rooms/45253771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050065" TargetMode="External"/><Relationship Id="rId3" Type="http://schemas.openxmlformats.org/officeDocument/2006/relationships/hyperlink" Target="https://www.airbnb.com/rooms/47050065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75756" TargetMode="External"/><Relationship Id="rId3" Type="http://schemas.openxmlformats.org/officeDocument/2006/relationships/hyperlink" Target="https://www.airbnb.com/rooms/50775756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465844" TargetMode="External"/><Relationship Id="rId3" Type="http://schemas.openxmlformats.org/officeDocument/2006/relationships/hyperlink" Target="https://www.airbnb.com/rooms/49465844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59557" TargetMode="External"/><Relationship Id="rId3" Type="http://schemas.openxmlformats.org/officeDocument/2006/relationships/hyperlink" Target="https://www.airbnb.com/rooms/50959557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0705" TargetMode="External"/><Relationship Id="rId3" Type="http://schemas.openxmlformats.org/officeDocument/2006/relationships/hyperlink" Target="https://www.vrbo.com/2400705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75228" TargetMode="External"/><Relationship Id="rId3" Type="http://schemas.openxmlformats.org/officeDocument/2006/relationships/hyperlink" Target="https://www.airbnb.com/rooms/49775228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16515" TargetMode="External"/><Relationship Id="rId3" Type="http://schemas.openxmlformats.org/officeDocument/2006/relationships/hyperlink" Target="https://www.airbnb.com/rooms/51216515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02239" TargetMode="External"/><Relationship Id="rId3" Type="http://schemas.openxmlformats.org/officeDocument/2006/relationships/hyperlink" Target="https://www.airbnb.com/rooms/51302239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62282" TargetMode="External"/><Relationship Id="rId3" Type="http://schemas.openxmlformats.org/officeDocument/2006/relationships/hyperlink" Target="https://www.airbnb.com/rooms/51462282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22785" TargetMode="External"/><Relationship Id="rId3" Type="http://schemas.openxmlformats.org/officeDocument/2006/relationships/hyperlink" Target="https://www.airbnb.com/rooms/51722785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86854" TargetMode="External"/><Relationship Id="rId3" Type="http://schemas.openxmlformats.org/officeDocument/2006/relationships/hyperlink" Target="https://www.airbnb.com/rooms/52486854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69526" TargetMode="External"/><Relationship Id="rId3" Type="http://schemas.openxmlformats.org/officeDocument/2006/relationships/hyperlink" Target="https://www.airbnb.com/rooms/52769526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20666" TargetMode="External"/><Relationship Id="rId3" Type="http://schemas.openxmlformats.org/officeDocument/2006/relationships/hyperlink" Target="https://www.airbnb.com/rooms/52820666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29276" TargetMode="External"/><Relationship Id="rId3" Type="http://schemas.openxmlformats.org/officeDocument/2006/relationships/hyperlink" Target="https://www.airbnb.com/rooms/52729276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42039" TargetMode="External"/><Relationship Id="rId3" Type="http://schemas.openxmlformats.org/officeDocument/2006/relationships/hyperlink" Target="https://www.airbnb.com/rooms/50342039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83806" TargetMode="External"/><Relationship Id="rId3" Type="http://schemas.openxmlformats.org/officeDocument/2006/relationships/hyperlink" Target="https://www.vrbo.com/1783806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41934" TargetMode="External"/><Relationship Id="rId3" Type="http://schemas.openxmlformats.org/officeDocument/2006/relationships/hyperlink" Target="https://www.airbnb.com/rooms/52941934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06830" TargetMode="External"/><Relationship Id="rId3" Type="http://schemas.openxmlformats.org/officeDocument/2006/relationships/hyperlink" Target="https://www.airbnb.com/rooms/53006830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09808" TargetMode="External"/><Relationship Id="rId3" Type="http://schemas.openxmlformats.org/officeDocument/2006/relationships/hyperlink" Target="https://www.airbnb.com/rooms/53309808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23469" TargetMode="External"/><Relationship Id="rId3" Type="http://schemas.openxmlformats.org/officeDocument/2006/relationships/hyperlink" Target="https://www.airbnb.com/rooms/52923469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59584" TargetMode="External"/><Relationship Id="rId3" Type="http://schemas.openxmlformats.org/officeDocument/2006/relationships/hyperlink" Target="https://www.airbnb.com/rooms/53359584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546178" TargetMode="External"/><Relationship Id="rId3" Type="http://schemas.openxmlformats.org/officeDocument/2006/relationships/hyperlink" Target="https://www.airbnb.com/rooms/25546178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365160" TargetMode="External"/><Relationship Id="rId3" Type="http://schemas.openxmlformats.org/officeDocument/2006/relationships/hyperlink" Target="https://www.airbnb.com/rooms/49365160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83645" TargetMode="External"/><Relationship Id="rId3" Type="http://schemas.openxmlformats.org/officeDocument/2006/relationships/hyperlink" Target="https://www.vrbo.com/2583645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65520" TargetMode="External"/><Relationship Id="rId3" Type="http://schemas.openxmlformats.org/officeDocument/2006/relationships/hyperlink" Target="https://www.vrbo.com/2565520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236189" TargetMode="External"/><Relationship Id="rId3" Type="http://schemas.openxmlformats.org/officeDocument/2006/relationships/hyperlink" Target="https://www.airbnb.com/rooms/46236189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386636" TargetMode="External"/><Relationship Id="rId3" Type="http://schemas.openxmlformats.org/officeDocument/2006/relationships/hyperlink" Target="https://www.vrbo.com/1386636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60803" TargetMode="External"/><Relationship Id="rId3" Type="http://schemas.openxmlformats.org/officeDocument/2006/relationships/hyperlink" Target="https://www.airbnb.com/rooms/54160803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6391" TargetMode="External"/><Relationship Id="rId3" Type="http://schemas.openxmlformats.org/officeDocument/2006/relationships/hyperlink" Target="https://www.vrbo.com/2626391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73573" TargetMode="External"/><Relationship Id="rId3" Type="http://schemas.openxmlformats.org/officeDocument/2006/relationships/hyperlink" Target="https://www.vrbo.com/2673573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04995" TargetMode="External"/><Relationship Id="rId3" Type="http://schemas.openxmlformats.org/officeDocument/2006/relationships/hyperlink" Target="https://www.vrbo.com/2704995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81273ha" TargetMode="External"/><Relationship Id="rId3" Type="http://schemas.openxmlformats.org/officeDocument/2006/relationships/hyperlink" Target="https://www.vrbo.com/9681273ha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54399" TargetMode="External"/><Relationship Id="rId3" Type="http://schemas.openxmlformats.org/officeDocument/2006/relationships/hyperlink" Target="https://www.vrbo.com/2754399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30236" TargetMode="External"/><Relationship Id="rId3" Type="http://schemas.openxmlformats.org/officeDocument/2006/relationships/hyperlink" Target="https://www.airbnb.com/rooms/52530236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57014" TargetMode="External"/><Relationship Id="rId3" Type="http://schemas.openxmlformats.org/officeDocument/2006/relationships/hyperlink" Target="https://www.vrbo.com/2857014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12927" TargetMode="External"/><Relationship Id="rId3" Type="http://schemas.openxmlformats.org/officeDocument/2006/relationships/hyperlink" Target="https://www.vrbo.com/2912927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898607" TargetMode="External"/><Relationship Id="rId3" Type="http://schemas.openxmlformats.org/officeDocument/2006/relationships/hyperlink" Target="https://www.airbnb.com/rooms/30898607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373092" TargetMode="External"/><Relationship Id="rId3" Type="http://schemas.openxmlformats.org/officeDocument/2006/relationships/hyperlink" Target="https://www.vrbo.com/1373092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63745" TargetMode="External"/><Relationship Id="rId3" Type="http://schemas.openxmlformats.org/officeDocument/2006/relationships/hyperlink" Target="https://www.airbnb.com/rooms/53663745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826894" TargetMode="External"/><Relationship Id="rId3" Type="http://schemas.openxmlformats.org/officeDocument/2006/relationships/hyperlink" Target="https://www.airbnb.com/rooms/25826894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564301" TargetMode="External"/><Relationship Id="rId3" Type="http://schemas.openxmlformats.org/officeDocument/2006/relationships/hyperlink" Target="https://www.airbnb.com/rooms/46564301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6547" TargetMode="External"/><Relationship Id="rId3" Type="http://schemas.openxmlformats.org/officeDocument/2006/relationships/hyperlink" Target="https://www.vrbo.com/2396547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13307" TargetMode="External"/><Relationship Id="rId3" Type="http://schemas.openxmlformats.org/officeDocument/2006/relationships/hyperlink" Target="https://www.vrbo.com/2413307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30489" TargetMode="External"/><Relationship Id="rId3" Type="http://schemas.openxmlformats.org/officeDocument/2006/relationships/hyperlink" Target="https://www.vrbo.com/2530489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39859820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https://www.airbnb.com/rooms/39859820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$400 - $537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294012697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98598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31268397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https://www.airbnb.com/rooms/31268397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$495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33298148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312683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14840137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https://www.airbnb.com/rooms/14840137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25567237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148401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31840878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https://www.airbnb.com/rooms/31840878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14301034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Carol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7/318408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31519942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https://www.airbnb.com/rooms/31519942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14301034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Carol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7/315199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48200998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https://www.airbnb.com/rooms/48200998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84995223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Allison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82009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48186423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https://www.airbnb.com/rooms/48186423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$157 - $214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475357747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81864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39863328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https://www.airbnb.com/rooms/39863328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$454 - $478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294012697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1/398633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38905782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https://www.airbnb.com/rooms/38905782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$54 - 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47225529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CSH Services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389057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38897114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https://www.airbnb.com/rooms/38897114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47225529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CSH Services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388971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2384684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https://www.vrbo.com/2384684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$224 - $260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84684.29512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46092896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https://www.airbnb.com/rooms/46092896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$78 - 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102668570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Jhanelle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15/460928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48348761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https://www.airbnb.com/rooms/48348761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$785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62174166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Yvens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83487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21345319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https://www.airbnb.com/rooms/21345319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$118 - $163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129500764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Garrett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213453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38880846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https://www.airbnb.com/rooms/38880846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$45 - 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47225529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CSH Services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388808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27391036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https://www.airbnb.com/rooms/27391036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$53 - 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25567237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273910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45253771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https://www.airbnb.com/rooms/45253771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169125503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452537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47050065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https://www.airbnb.com/rooms/47050065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$1462 - $2127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229448368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Arifur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1/470500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50775756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https://www.airbnb.com/rooms/50775756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409174015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Martell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7-04/507757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49465844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https://www.airbnb.com/rooms/49465844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$128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233041840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Malik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94658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50959557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https://www.airbnb.com/rooms/50959557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36302745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Living Spaces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2/509595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2400705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https://www.vrbo.com/2400705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00705.29683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49775228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https://www.airbnb.com/rooms/49775228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367882473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6-20/497752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51216515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https://www.airbnb.com/rooms/51216515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23917427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28/512165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51302239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https://www.airbnb.com/rooms/51302239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$127 - $198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389246623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Dgkkn Enterprises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8-07/513022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51462282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https://www.airbnb.com/rooms/51462282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$55 - $60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47225529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CSH Services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8-17/514622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51722785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https://www.airbnb.com/rooms/51722785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$118 - $258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211826760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Oasis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8-26/517227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52486854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https://www.airbnb.com/rooms/52486854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424840845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Kcm Management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05/524868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52769526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https://www.airbnb.com/rooms/52769526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426895084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Aaliah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7/527695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52820666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https://www.airbnb.com/rooms/52820666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1390 NORTHSIDE DR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135506496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 &amp; Rashaan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10-17/528206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52729276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https://www.airbnb.com/rooms/52729276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23917427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17/527292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50342039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https://www.airbnb.com/rooms/50342039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187365620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Chrissy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19/503420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1783806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https://www.vrbo.com/1783806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783806.23453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52941934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https://www.airbnb.com/rooms/52941934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$43 - 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428598500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Byron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6/529419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53006830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https://www.airbnb.com/rooms/53006830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$131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370296422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SL Management Group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31/530068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53309808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https://www.airbnb.com/rooms/53309808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$52 -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25567237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11-16/533098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52923469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https://www.airbnb.com/rooms/52923469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326342139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True Luxe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16/529234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53359584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https://www.airbnb.com/rooms/53359584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25567237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11-21/533595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25546178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https://www.airbnb.com/rooms/25546178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87620436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Devin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3/255461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49365160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https://www.airbnb.com/rooms/49365160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$51 - 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241116202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Kiandria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20/493651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2583645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https://www.vrbo.com/2583645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83645.31539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2565520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https://www.vrbo.com/2565520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Kendra Hunt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65520.31357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46236189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https://www.airbnb.com/rooms/46236189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102668570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Jhanelle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16/462361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1386636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https://www.vrbo.com/1386636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Brooke Veal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386636.19449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54160803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https://www.airbnb.com/rooms/54160803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$61 -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439100126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Stephanie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41608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2626391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https://www.vrbo.com/2626391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5/321.2626391.31969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2673573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https://www.vrbo.com/2673573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Prestige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0/321.2673573.32442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2704995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https://www.vrbo.com/2704995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12/321.2704995.32758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9681273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https://www.vrbo.com/9681273ha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121.9681273.87635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2754399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https://www.vrbo.com/2754399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54399.33262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52530236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https://www.airbnb.com/rooms/52530236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417573485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Ultimate Success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1/525302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2857014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https://www.vrbo.com/2857014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57014.34290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2912927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https://www.vrbo.com/2912927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7/321.2912927.34849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30898607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https://www.airbnb.com/rooms/30898607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55480490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8-07/308986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1373092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https://www.vrbo.com/1373092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4.857143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Brooke Veal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373092.19314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53663745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https://www.airbnb.com/rooms/53663745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349753686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Zacharia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536637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25826894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https://www.airbnb.com/rooms/25826894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188546662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14/258268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46564301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https://www.airbnb.com/rooms/46564301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55671203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Cupid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8-16/465643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2396547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https://www.vrbo.com/2396547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$190 - $213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Shenoa brown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96547.29641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2413307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https://www.vrbo.com/2413307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$205 - $212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13307.29810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2530489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https://www.vrbo.com/2530489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kAVETTA  WHITE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5/321.2530489.31004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62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Berkeley Park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2022-09-01T12:23:54Z</dcterms:created>
  <dcterms:modified xsi:type="dcterms:W3CDTF">2022-09-01T12:23:54Z</dcterms:modified>
</cp:coreProperties>
</file>