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Ben Hill Terrace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Ben Hill Terrace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957572" TargetMode="External"/><Relationship Id="rId3" Type="http://schemas.openxmlformats.org/officeDocument/2006/relationships/hyperlink" Target="https://www.airbnb.com/rooms/52957572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982686" TargetMode="External"/><Relationship Id="rId3" Type="http://schemas.openxmlformats.org/officeDocument/2006/relationships/hyperlink" Target="https://www.airbnb.com/rooms/53982686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69446" TargetMode="External"/><Relationship Id="rId3" Type="http://schemas.openxmlformats.org/officeDocument/2006/relationships/hyperlink" Target="https://www.vrbo.com/2669446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69443" TargetMode="External"/><Relationship Id="rId3" Type="http://schemas.openxmlformats.org/officeDocument/2006/relationships/hyperlink" Target="https://www.vrbo.com/2869443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52957572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https://www.airbnb.com/rooms/52957572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26255498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1-30/5295757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53982686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https://www.airbnb.com/rooms/53982686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$69 - $98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77997322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Teona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2-02-27/5398268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2669446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https://www.vrbo.com/2669446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Amy Oraefo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10/321.2669446.324014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2869443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https://www.vrbo.com/2869443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01/321.2869443.344148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 Hill Terrace Short-Term Rentals</dc:title>
  <dc:subject>Short-Term Rental Listing Snapshot</dc:subject>
  <dc:creator>ATL Neighbors</dc:creator>
  <cp:lastModifiedBy>ATL Neighbors</cp:lastModifiedBy>
  <cp:revision>1</cp:revision>
  <dcterms:created xsi:type="dcterms:W3CDTF">2022-09-01T12:00:30Z</dcterms:created>
  <dcterms:modified xsi:type="dcterms:W3CDTF">2022-09-01T12:00:30Z</dcterms:modified>
</cp:coreProperties>
</file>