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Ben Hill Pines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Ben Hill Pines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49968204" TargetMode="External"/><Relationship Id="rId3" Type="http://schemas.openxmlformats.org/officeDocument/2006/relationships/hyperlink" Target="https://www.airbnb.com/rooms/49968204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746121" TargetMode="External"/><Relationship Id="rId3" Type="http://schemas.openxmlformats.org/officeDocument/2006/relationships/hyperlink" Target="https://www.vrbo.com/2746121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49968204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https://www.airbnb.com/rooms/49968204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7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$95 - $138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4.85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47351539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Jason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pic>
        <p:nvPicPr>
          <p:cNvPr id="14" name="Image 0" descr="./data/compressed-images/airbnb/2021-09-12/49968204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2746121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https://www.vrbo.com/2746121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$150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4.6666665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2-05-15/321.2746121.3317994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 Hill Pines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2022-09-01T12:22:52Z</dcterms:created>
  <dcterms:modified xsi:type="dcterms:W3CDTF">2022-09-01T12:22:52Z</dcterms:modified>
</cp:coreProperties>
</file>