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Ben Hill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Ben Hill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21812802" TargetMode="External"/><Relationship Id="rId3" Type="http://schemas.openxmlformats.org/officeDocument/2006/relationships/hyperlink" Target="https://www.airbnb.com/rooms/21812802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53705057" TargetMode="External"/><Relationship Id="rId3" Type="http://schemas.openxmlformats.org/officeDocument/2006/relationships/hyperlink" Target="https://www.airbnb.com/rooms/53705057" TargetMode="External"/><Relationship Id="rId2" Type="http://schemas.openxmlformats.org/officeDocument/2006/relationships/image" Target="../media/image-3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21812802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https://www.airbnb.com/rooms/21812802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8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$160 - $234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4.61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158987549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Jul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Chris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1-04-05/21812802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53705057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https://www.airbnb.com/rooms/53705057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5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$240 - $300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434959306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Kendall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2-01-05/53705057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 Hill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2022-09-01T12:23:53Z</dcterms:created>
  <dcterms:modified xsi:type="dcterms:W3CDTF">2022-09-01T12:23:53Z</dcterms:modified>
</cp:coreProperties>
</file>