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Beecher Hills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Beecher Hills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675036ha" TargetMode="External"/><Relationship Id="rId3" Type="http://schemas.openxmlformats.org/officeDocument/2006/relationships/hyperlink" Target="https://www.vrbo.com/9675036ha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681016" TargetMode="External"/><Relationship Id="rId3" Type="http://schemas.openxmlformats.org/officeDocument/2006/relationships/hyperlink" Target="https://www.airbnb.com/rooms/51681016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554446" TargetMode="External"/><Relationship Id="rId3" Type="http://schemas.openxmlformats.org/officeDocument/2006/relationships/hyperlink" Target="https://www.vrbo.com/1554446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11545" TargetMode="External"/><Relationship Id="rId3" Type="http://schemas.openxmlformats.org/officeDocument/2006/relationships/hyperlink" Target="https://www.vrbo.com/2511545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7454337" TargetMode="External"/><Relationship Id="rId3" Type="http://schemas.openxmlformats.org/officeDocument/2006/relationships/hyperlink" Target="https://www.airbnb.com/rooms/27454337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555882" TargetMode="External"/><Relationship Id="rId3" Type="http://schemas.openxmlformats.org/officeDocument/2006/relationships/hyperlink" Target="https://www.airbnb.com/rooms/31555882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762822" TargetMode="External"/><Relationship Id="rId3" Type="http://schemas.openxmlformats.org/officeDocument/2006/relationships/hyperlink" Target="https://www.airbnb.com/rooms/31762822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282974" TargetMode="External"/><Relationship Id="rId3" Type="http://schemas.openxmlformats.org/officeDocument/2006/relationships/hyperlink" Target="https://www.airbnb.com/rooms/52282974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114754" TargetMode="External"/><Relationship Id="rId3" Type="http://schemas.openxmlformats.org/officeDocument/2006/relationships/hyperlink" Target="https://www.airbnb.com/rooms/53114754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89977" TargetMode="External"/><Relationship Id="rId3" Type="http://schemas.openxmlformats.org/officeDocument/2006/relationships/hyperlink" Target="https://www.vrbo.com/2589977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9675036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https://www.vrbo.com/9675036ha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Evolve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4-03/121.9675036.875732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51681016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https://www.airbnb.com/rooms/51681016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12633960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Robert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8-07/5168101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1554446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https://www.vrbo.com/1554446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$189 - $215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4.7777777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Gordon Estates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1554446.211421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2511545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https://www.vrbo.com/2511545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$125 - $300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Dismas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22/321.2511545.308143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27454337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https://www.airbnb.com/rooms/27454337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$189 - $241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206869749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Gordon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5-22/2745433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31555882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https://www.airbnb.com/rooms/31555882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$119 - $157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66818684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Kiara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1/3155588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31762822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https://www.airbnb.com/rooms/31762822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$122 - $170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12404608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Lisa &amp; Don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3176282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52282974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https://www.airbnb.com/rooms/52282974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$103 - $159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423176575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Dismas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0-24/5228297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53114754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https://www.airbnb.com/rooms/53114754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$152 - $215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134122918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Tike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1-07/5311475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2589977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https://www.vrbo.com/2589977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$185 - $290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4.714286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30/321.2589977.316036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Beecher Hills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2022-09-01T12:24:09Z</dcterms:created>
  <dcterms:modified xsi:type="dcterms:W3CDTF">2022-09-01T12:24:09Z</dcterms:modified>
</cp:coreProperties>
</file>