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notesMasterIdLst>
    <p:notesMasterId r:id="rId4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Bakers Ferry</a:t>
            </a:r>
            <a:endParaRPr lang="en-US" sz="5400" dirty="0"/>
          </a:p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Short-Term Rentals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Listings Snapshot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ATL Neighbors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2022-06-01 to 2022-08-23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1002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_LISTINGS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No Listings Found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in Bakers Ferry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1003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ISTING_WITH_IMAGE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3504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Crowdsourced Address:  </a:t>
            </a:r>
            <a:endParaRPr lang="en-US" sz="1800" dirty="0"/>
          </a:p>
        </p:txBody>
      </p:sp>
      <p:sp>
        <p:nvSpPr>
          <p:cNvPr id="3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 Address</a:t>
            </a:r>
            <a:endParaRPr lang="en-US" sz="1800" dirty="0"/>
          </a:p>
        </p:txBody>
      </p:sp>
      <p:sp>
        <p:nvSpPr>
          <p:cNvPr id="4" name="Text 1"/>
          <p:cNvSpPr/>
          <p:nvPr/>
        </p:nvSpPr>
        <p:spPr>
          <a:xfrm>
            <a:off x="603504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Bedrooms: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6" name="Text 2"/>
          <p:cNvSpPr/>
          <p:nvPr/>
        </p:nvSpPr>
        <p:spPr>
          <a:xfrm>
            <a:off x="603504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Maximum Occupancy: </a:t>
            </a:r>
            <a:endParaRPr lang="en-US" sz="1800" dirty="0"/>
          </a:p>
        </p:txBody>
      </p:sp>
      <p:sp>
        <p:nvSpPr>
          <p:cNvPr id="7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8" name="Text 3"/>
          <p:cNvSpPr/>
          <p:nvPr/>
        </p:nvSpPr>
        <p:spPr>
          <a:xfrm>
            <a:off x="603504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Rate: </a:t>
            </a:r>
            <a:endParaRPr lang="en-US" sz="1800" dirty="0"/>
          </a:p>
        </p:txBody>
      </p:sp>
      <p:sp>
        <p:nvSpPr>
          <p:cNvPr id="9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0" name="Text 4"/>
          <p:cNvSpPr/>
          <p:nvPr/>
        </p:nvSpPr>
        <p:spPr>
          <a:xfrm>
            <a:off x="603504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Rating: </a:t>
            </a:r>
            <a:endParaRPr lang="en-US" sz="1800" dirty="0"/>
          </a:p>
        </p:txBody>
      </p:sp>
      <p:sp>
        <p:nvSpPr>
          <p:cNvPr id="11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2" name="Text 5"/>
          <p:cNvSpPr/>
          <p:nvPr/>
        </p:nvSpPr>
        <p:spPr>
          <a:xfrm>
            <a:off x="603504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Minimum Nights: </a:t>
            </a:r>
            <a:endParaRPr lang="en-US" sz="1800" dirty="0"/>
          </a:p>
        </p:txBody>
      </p:sp>
      <p:sp>
        <p:nvSpPr>
          <p:cNvPr id="13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4" name="Text 6"/>
          <p:cNvSpPr/>
          <p:nvPr/>
        </p:nvSpPr>
        <p:spPr>
          <a:xfrm>
            <a:off x="603504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Name: </a:t>
            </a:r>
            <a:endParaRPr lang="en-US" sz="1800" dirty="0"/>
          </a:p>
        </p:txBody>
      </p:sp>
      <p:sp>
        <p:nvSpPr>
          <p:cNvPr id="15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6" name="Text 7"/>
          <p:cNvSpPr/>
          <p:nvPr/>
        </p:nvSpPr>
        <p:spPr>
          <a:xfrm>
            <a:off x="603504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Identifier: </a:t>
            </a:r>
            <a:endParaRPr lang="en-US" sz="1800" dirty="0"/>
          </a:p>
        </p:txBody>
      </p:sp>
      <p:sp>
        <p:nvSpPr>
          <p:cNvPr id="17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8" name="Text 8"/>
          <p:cNvSpPr/>
          <p:nvPr/>
        </p:nvSpPr>
        <p:spPr>
          <a:xfrm>
            <a:off x="603504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Total Host Listings: </a:t>
            </a:r>
            <a:endParaRPr lang="en-US" sz="1800" dirty="0"/>
          </a:p>
        </p:txBody>
      </p:sp>
      <p:sp>
        <p:nvSpPr>
          <p:cNvPr id="19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0" name="Text 9"/>
          <p:cNvSpPr/>
          <p:nvPr/>
        </p:nvSpPr>
        <p:spPr>
          <a:xfrm>
            <a:off x="603504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URL: </a:t>
            </a:r>
            <a:endParaRPr lang="en-US" sz="1800" dirty="0"/>
          </a:p>
        </p:txBody>
      </p:sp>
      <p:sp>
        <p:nvSpPr>
          <p:cNvPr id="21" name="Text 10"/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000" dirty="0"/>
          </a:p>
        </p:txBody>
      </p:sp>
      <p:sp>
        <p:nvSpPr>
          <p:cNvPr id="22" name="Text 10"/>
          <p:cNvSpPr/>
          <p:nvPr/>
        </p:nvSpPr>
        <p:spPr>
          <a:xfrm>
            <a:off x="603504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Date: </a:t>
            </a:r>
            <a:endParaRPr lang="en-US" sz="1800" dirty="0"/>
          </a:p>
        </p:txBody>
      </p:sp>
      <p:sp>
        <p:nvSpPr>
          <p:cNvPr id="23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4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(Placeholder 1)</a:t>
            </a:r>
            <a:endParaRPr lang="en-US" sz="44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1004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4572000" y="473202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null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2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Slide 1</vt:lpstr>
      <vt:lpstr>Slide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Bakers Ferry Short-Term Rentals</dc:title>
  <dc:subject>Short-Term Rental Listing Snapshot</dc:subject>
  <dc:creator>ATL Neighbors</dc:creator>
  <cp:lastModifiedBy>ATL Neighbors</cp:lastModifiedBy>
  <cp:revision>1</cp:revision>
  <dcterms:created xsi:type="dcterms:W3CDTF">2022-09-01T12:24:34Z</dcterms:created>
  <dcterms:modified xsi:type="dcterms:W3CDTF">2022-09-01T12:24:34Z</dcterms:modified>
</cp:coreProperties>
</file>