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Baker Hills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Baker Hills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55597ha" TargetMode="External"/><Relationship Id="rId3" Type="http://schemas.openxmlformats.org/officeDocument/2006/relationships/hyperlink" Target="https://www.vrbo.com/9555597ha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16557" TargetMode="External"/><Relationship Id="rId3" Type="http://schemas.openxmlformats.org/officeDocument/2006/relationships/hyperlink" Target="https://www.vrbo.com/251655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330322" TargetMode="External"/><Relationship Id="rId3" Type="http://schemas.openxmlformats.org/officeDocument/2006/relationships/hyperlink" Target="https://www.airbnb.com/rooms/5133032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677668" TargetMode="External"/><Relationship Id="rId3" Type="http://schemas.openxmlformats.org/officeDocument/2006/relationships/hyperlink" Target="https://www.airbnb.com/rooms/29677668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9555597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https://www.vrbo.com/9555597ha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$107 - $187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55597.863530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2516557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https://www.vrbo.com/2516557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$354 - $471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Floyd Arthur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516557.30864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51330322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https://www.airbnb.com/rooms/51330322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$304 - $437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114231426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Floyd &amp; Lydia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8-07/513303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29677668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https://www.airbnb.com/rooms/29677668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$999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21693987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Alima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6-20/2967766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Baker Hills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2022-09-01T12:24:02Z</dcterms:created>
  <dcterms:modified xsi:type="dcterms:W3CDTF">2022-09-01T12:24:02Z</dcterms:modified>
</cp:coreProperties>
</file>