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Audobon Forest West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Audobon Forest West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736537" TargetMode="External"/><Relationship Id="rId3" Type="http://schemas.openxmlformats.org/officeDocument/2006/relationships/hyperlink" Target="https://www.vrbo.com/1736537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7611333" TargetMode="External"/><Relationship Id="rId3" Type="http://schemas.openxmlformats.org/officeDocument/2006/relationships/hyperlink" Target="https://www.airbnb.com/rooms/3761133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312570" TargetMode="External"/><Relationship Id="rId3" Type="http://schemas.openxmlformats.org/officeDocument/2006/relationships/hyperlink" Target="https://www.airbnb.com/rooms/50312570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62679" TargetMode="External"/><Relationship Id="rId3" Type="http://schemas.openxmlformats.org/officeDocument/2006/relationships/hyperlink" Target="https://www.vrbo.com/2962679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1736537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https://www.vrbo.com/1736537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$2,206 - $3,814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4.642857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anthony williams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736537.229803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37611333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https://www.airbnb.com/rooms/37611333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$443 - $1549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234095061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William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pic>
        <p:nvPicPr>
          <p:cNvPr id="14" name="Image 0" descr="./data/compressed-images/airbnb/2021-04-05/3761133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50312570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https://www.airbnb.com/rooms/50312570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$150 - $325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299129570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Khallid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7-15/5031257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2962679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https://www.vrbo.com/2962679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$2,206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anthony williams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23/321.2962679.353471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Audobon Forest West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2022-09-01T12:22:34Z</dcterms:created>
  <dcterms:modified xsi:type="dcterms:W3CDTF">2022-09-01T12:22:34Z</dcterms:modified>
</cp:coreProperties>
</file>