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Audobon Forest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Audobon Forest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07080" TargetMode="External"/><Relationship Id="rId3" Type="http://schemas.openxmlformats.org/officeDocument/2006/relationships/hyperlink" Target="https://www.vrbo.com/2507080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7686398" TargetMode="External"/><Relationship Id="rId3" Type="http://schemas.openxmlformats.org/officeDocument/2006/relationships/hyperlink" Target="https://www.airbnb.com/rooms/37686398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1563363" TargetMode="External"/><Relationship Id="rId3" Type="http://schemas.openxmlformats.org/officeDocument/2006/relationships/hyperlink" Target="https://www.airbnb.com/rooms/41563363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610173" TargetMode="External"/><Relationship Id="rId3" Type="http://schemas.openxmlformats.org/officeDocument/2006/relationships/hyperlink" Target="https://www.airbnb.com/rooms/52610173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272904" TargetMode="External"/><Relationship Id="rId3" Type="http://schemas.openxmlformats.org/officeDocument/2006/relationships/hyperlink" Target="https://www.airbnb.com/rooms/54272904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2507080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https://www.vrbo.com/2507080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$268 - $423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Authentic Reservations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22/321.2507080.307691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37686398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https://www.airbnb.com/rooms/37686398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$25 - $27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57524811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Iris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2/3768639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41563363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https://www.airbnb.com/rooms/41563363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$55 - $60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213641750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 Odell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7-04/4156336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52610173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https://www.airbnb.com/rooms/52610173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$300 - $450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62167965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10-10/5261017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54272904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https://www.airbnb.com/rooms/54272904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$240 - $300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413661463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Greg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01/5427290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Audobon Forest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2022-09-01T12:23:50Z</dcterms:created>
  <dcterms:modified xsi:type="dcterms:W3CDTF">2022-09-01T12:23:50Z</dcterms:modified>
</cp:coreProperties>
</file>