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</p:sldIdLst>
  <p:notesMasterIdLst>
    <p:notesMasterId r:id="rId12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notesMaster" Target="notesMasters/notesMaster1.xml"/><Relationship Id="rId124" Type="http://schemas.openxmlformats.org/officeDocument/2006/relationships/presProps" Target="presProps.xml"/><Relationship Id="rId125" Type="http://schemas.openxmlformats.org/officeDocument/2006/relationships/viewProps" Target="viewProps.xml"/><Relationship Id="rId126" Type="http://schemas.openxmlformats.org/officeDocument/2006/relationships/theme" Target="theme/theme1.xml"/><Relationship Id="rId1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Atlantic Station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Atlantic Station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1446" TargetMode="External"/><Relationship Id="rId3" Type="http://schemas.openxmlformats.org/officeDocument/2006/relationships/hyperlink" Target="https://www.vrbo.com/2501446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4066" TargetMode="External"/><Relationship Id="rId3" Type="http://schemas.openxmlformats.org/officeDocument/2006/relationships/hyperlink" Target="https://www.vrbo.com/2734066" TargetMode="External"/><Relationship Id="rId2" Type="http://schemas.openxmlformats.org/officeDocument/2006/relationships/image" Target="../media/image-10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1589" TargetMode="External"/><Relationship Id="rId3" Type="http://schemas.openxmlformats.org/officeDocument/2006/relationships/hyperlink" Target="https://www.vrbo.com/2761589" TargetMode="External"/><Relationship Id="rId2" Type="http://schemas.openxmlformats.org/officeDocument/2006/relationships/image" Target="../media/image-10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75872" TargetMode="External"/><Relationship Id="rId3" Type="http://schemas.openxmlformats.org/officeDocument/2006/relationships/hyperlink" Target="https://www.vrbo.com/2775872" TargetMode="External"/><Relationship Id="rId2" Type="http://schemas.openxmlformats.org/officeDocument/2006/relationships/image" Target="../media/image-10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87508" TargetMode="External"/><Relationship Id="rId3" Type="http://schemas.openxmlformats.org/officeDocument/2006/relationships/hyperlink" Target="https://www.vrbo.com/2687508" TargetMode="External"/><Relationship Id="rId2" Type="http://schemas.openxmlformats.org/officeDocument/2006/relationships/image" Target="../media/image-10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4838" TargetMode="External"/><Relationship Id="rId3" Type="http://schemas.openxmlformats.org/officeDocument/2006/relationships/hyperlink" Target="https://www.vrbo.com/2784838" TargetMode="External"/><Relationship Id="rId2" Type="http://schemas.openxmlformats.org/officeDocument/2006/relationships/image" Target="../media/image-10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0721" TargetMode="External"/><Relationship Id="rId3" Type="http://schemas.openxmlformats.org/officeDocument/2006/relationships/hyperlink" Target="https://www.vrbo.com/2790721" TargetMode="External"/><Relationship Id="rId2" Type="http://schemas.openxmlformats.org/officeDocument/2006/relationships/image" Target="../media/image-10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01584" TargetMode="External"/><Relationship Id="rId3" Type="http://schemas.openxmlformats.org/officeDocument/2006/relationships/hyperlink" Target="https://www.vrbo.com/2801584" TargetMode="External"/><Relationship Id="rId2" Type="http://schemas.openxmlformats.org/officeDocument/2006/relationships/image" Target="../media/image-10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10830" TargetMode="External"/><Relationship Id="rId3" Type="http://schemas.openxmlformats.org/officeDocument/2006/relationships/hyperlink" Target="https://www.vrbo.com/2810830" TargetMode="External"/><Relationship Id="rId2" Type="http://schemas.openxmlformats.org/officeDocument/2006/relationships/image" Target="../media/image-10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5666" TargetMode="External"/><Relationship Id="rId3" Type="http://schemas.openxmlformats.org/officeDocument/2006/relationships/hyperlink" Target="https://www.vrbo.com/2835666" TargetMode="External"/><Relationship Id="rId2" Type="http://schemas.openxmlformats.org/officeDocument/2006/relationships/image" Target="../media/image-10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82527" TargetMode="External"/><Relationship Id="rId3" Type="http://schemas.openxmlformats.org/officeDocument/2006/relationships/hyperlink" Target="https://www.airbnb.com/rooms/49982527" TargetMode="External"/><Relationship Id="rId2" Type="http://schemas.openxmlformats.org/officeDocument/2006/relationships/image" Target="../media/image-10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45646" TargetMode="External"/><Relationship Id="rId3" Type="http://schemas.openxmlformats.org/officeDocument/2006/relationships/hyperlink" Target="https://www.vrbo.com/2245646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372620" TargetMode="External"/><Relationship Id="rId3" Type="http://schemas.openxmlformats.org/officeDocument/2006/relationships/hyperlink" Target="https://www.airbnb.com/rooms/41372620" TargetMode="External"/><Relationship Id="rId2" Type="http://schemas.openxmlformats.org/officeDocument/2006/relationships/image" Target="../media/image-1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121457820880000" TargetMode="External"/><Relationship Id="rId3" Type="http://schemas.openxmlformats.org/officeDocument/2006/relationships/hyperlink" Target="https://www.airbnb.com/rooms/542121457820880000" TargetMode="External"/><Relationship Id="rId2" Type="http://schemas.openxmlformats.org/officeDocument/2006/relationships/image" Target="../media/image-1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848869" TargetMode="External"/><Relationship Id="rId3" Type="http://schemas.openxmlformats.org/officeDocument/2006/relationships/hyperlink" Target="https://www.airbnb.com/rooms/20848869" TargetMode="External"/><Relationship Id="rId2" Type="http://schemas.openxmlformats.org/officeDocument/2006/relationships/image" Target="../media/image-1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921239" TargetMode="External"/><Relationship Id="rId3" Type="http://schemas.openxmlformats.org/officeDocument/2006/relationships/hyperlink" Target="https://www.airbnb.com/rooms/27921239" TargetMode="External"/><Relationship Id="rId2" Type="http://schemas.openxmlformats.org/officeDocument/2006/relationships/image" Target="../media/image-1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58996" TargetMode="External"/><Relationship Id="rId3" Type="http://schemas.openxmlformats.org/officeDocument/2006/relationships/hyperlink" Target="https://www.airbnb.com/rooms/50158996" TargetMode="External"/><Relationship Id="rId2" Type="http://schemas.openxmlformats.org/officeDocument/2006/relationships/image" Target="../media/image-1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9759" TargetMode="External"/><Relationship Id="rId3" Type="http://schemas.openxmlformats.org/officeDocument/2006/relationships/hyperlink" Target="https://www.vrbo.com/2899759" TargetMode="External"/><Relationship Id="rId2" Type="http://schemas.openxmlformats.org/officeDocument/2006/relationships/image" Target="../media/image-1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125264" TargetMode="External"/><Relationship Id="rId3" Type="http://schemas.openxmlformats.org/officeDocument/2006/relationships/hyperlink" Target="https://www.airbnb.com/rooms/34125264" TargetMode="External"/><Relationship Id="rId2" Type="http://schemas.openxmlformats.org/officeDocument/2006/relationships/image" Target="../media/image-1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57316" TargetMode="External"/><Relationship Id="rId3" Type="http://schemas.openxmlformats.org/officeDocument/2006/relationships/hyperlink" Target="https://www.airbnb.com/rooms/53557316" TargetMode="External"/><Relationship Id="rId2" Type="http://schemas.openxmlformats.org/officeDocument/2006/relationships/image" Target="../media/image-1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4140" TargetMode="External"/><Relationship Id="rId3" Type="http://schemas.openxmlformats.org/officeDocument/2006/relationships/hyperlink" Target="https://www.vrbo.com/2954140" TargetMode="External"/><Relationship Id="rId2" Type="http://schemas.openxmlformats.org/officeDocument/2006/relationships/image" Target="../media/image-1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1345" TargetMode="External"/><Relationship Id="rId3" Type="http://schemas.openxmlformats.org/officeDocument/2006/relationships/hyperlink" Target="https://www.vrbo.com/2951345" TargetMode="External"/><Relationship Id="rId2" Type="http://schemas.openxmlformats.org/officeDocument/2006/relationships/image" Target="../media/image-1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58969" TargetMode="External"/><Relationship Id="rId3" Type="http://schemas.openxmlformats.org/officeDocument/2006/relationships/hyperlink" Target="https://www.vrbo.com/2458969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563574" TargetMode="External"/><Relationship Id="rId3" Type="http://schemas.openxmlformats.org/officeDocument/2006/relationships/hyperlink" Target="https://www.airbnb.com/rooms/41563574" TargetMode="External"/><Relationship Id="rId2" Type="http://schemas.openxmlformats.org/officeDocument/2006/relationships/image" Target="../media/image-1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8851" TargetMode="External"/><Relationship Id="rId3" Type="http://schemas.openxmlformats.org/officeDocument/2006/relationships/hyperlink" Target="https://www.vrbo.com/2938851" TargetMode="External"/><Relationship Id="rId2" Type="http://schemas.openxmlformats.org/officeDocument/2006/relationships/image" Target="../media/image-1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388823ha" TargetMode="External"/><Relationship Id="rId3" Type="http://schemas.openxmlformats.org/officeDocument/2006/relationships/hyperlink" Target="https://www.vrbo.com/7388823ha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2080" TargetMode="External"/><Relationship Id="rId3" Type="http://schemas.openxmlformats.org/officeDocument/2006/relationships/hyperlink" Target="https://www.vrbo.com/2382080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06768" TargetMode="External"/><Relationship Id="rId3" Type="http://schemas.openxmlformats.org/officeDocument/2006/relationships/hyperlink" Target="https://www.vrbo.com/2106768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95254" TargetMode="External"/><Relationship Id="rId3" Type="http://schemas.openxmlformats.org/officeDocument/2006/relationships/hyperlink" Target="https://www.vrbo.com/2295254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65315" TargetMode="External"/><Relationship Id="rId3" Type="http://schemas.openxmlformats.org/officeDocument/2006/relationships/hyperlink" Target="https://www.vrbo.com/1765315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23135" TargetMode="External"/><Relationship Id="rId3" Type="http://schemas.openxmlformats.org/officeDocument/2006/relationships/hyperlink" Target="https://www.vrbo.com/2223135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8630" TargetMode="External"/><Relationship Id="rId3" Type="http://schemas.openxmlformats.org/officeDocument/2006/relationships/hyperlink" Target="https://www.vrbo.com/2498630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97898ha" TargetMode="External"/><Relationship Id="rId3" Type="http://schemas.openxmlformats.org/officeDocument/2006/relationships/hyperlink" Target="https://www.vrbo.com/9497898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44853" TargetMode="External"/><Relationship Id="rId3" Type="http://schemas.openxmlformats.org/officeDocument/2006/relationships/hyperlink" Target="https://www.vrbo.com/2444853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34349" TargetMode="External"/><Relationship Id="rId3" Type="http://schemas.openxmlformats.org/officeDocument/2006/relationships/hyperlink" Target="https://www.vrbo.com/2534349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96408" TargetMode="External"/><Relationship Id="rId3" Type="http://schemas.openxmlformats.org/officeDocument/2006/relationships/hyperlink" Target="https://www.vrbo.com/189640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8482" TargetMode="External"/><Relationship Id="rId3" Type="http://schemas.openxmlformats.org/officeDocument/2006/relationships/hyperlink" Target="https://www.vrbo.com/2528482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2966" TargetMode="External"/><Relationship Id="rId3" Type="http://schemas.openxmlformats.org/officeDocument/2006/relationships/hyperlink" Target="https://www.vrbo.com/2522966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39385" TargetMode="External"/><Relationship Id="rId3" Type="http://schemas.openxmlformats.org/officeDocument/2006/relationships/hyperlink" Target="https://www.vrbo.com/2039385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23196" TargetMode="External"/><Relationship Id="rId3" Type="http://schemas.openxmlformats.org/officeDocument/2006/relationships/hyperlink" Target="https://www.vrbo.com/2223196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92418" TargetMode="External"/><Relationship Id="rId3" Type="http://schemas.openxmlformats.org/officeDocument/2006/relationships/hyperlink" Target="https://www.vrbo.com/1792418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59167" TargetMode="External"/><Relationship Id="rId3" Type="http://schemas.openxmlformats.org/officeDocument/2006/relationships/hyperlink" Target="https://www.vrbo.com/1559167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60896ha" TargetMode="External"/><Relationship Id="rId3" Type="http://schemas.openxmlformats.org/officeDocument/2006/relationships/hyperlink" Target="https://www.vrbo.com/9460896ha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703297ha" TargetMode="External"/><Relationship Id="rId3" Type="http://schemas.openxmlformats.org/officeDocument/2006/relationships/hyperlink" Target="https://www.vrbo.com/7703297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935421ha" TargetMode="External"/><Relationship Id="rId3" Type="http://schemas.openxmlformats.org/officeDocument/2006/relationships/hyperlink" Target="https://www.vrbo.com/7935421ha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60897ha" TargetMode="External"/><Relationship Id="rId3" Type="http://schemas.openxmlformats.org/officeDocument/2006/relationships/hyperlink" Target="https://www.vrbo.com/9460897ha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58974" TargetMode="External"/><Relationship Id="rId3" Type="http://schemas.openxmlformats.org/officeDocument/2006/relationships/hyperlink" Target="https://www.vrbo.com/2458974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40399" TargetMode="External"/><Relationship Id="rId3" Type="http://schemas.openxmlformats.org/officeDocument/2006/relationships/hyperlink" Target="https://www.vrbo.com/2240399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33393" TargetMode="External"/><Relationship Id="rId3" Type="http://schemas.openxmlformats.org/officeDocument/2006/relationships/hyperlink" Target="https://www.vrbo.com/2333393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65708ha" TargetMode="External"/><Relationship Id="rId3" Type="http://schemas.openxmlformats.org/officeDocument/2006/relationships/hyperlink" Target="https://www.vrbo.com/7565708ha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814724" TargetMode="External"/><Relationship Id="rId3" Type="http://schemas.openxmlformats.org/officeDocument/2006/relationships/hyperlink" Target="https://www.airbnb.com/rooms/42814724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18396" TargetMode="External"/><Relationship Id="rId3" Type="http://schemas.openxmlformats.org/officeDocument/2006/relationships/hyperlink" Target="https://www.airbnb.com/rooms/31918396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161826" TargetMode="External"/><Relationship Id="rId3" Type="http://schemas.openxmlformats.org/officeDocument/2006/relationships/hyperlink" Target="https://www.airbnb.com/rooms/41161826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93213" TargetMode="External"/><Relationship Id="rId3" Type="http://schemas.openxmlformats.org/officeDocument/2006/relationships/hyperlink" Target="https://www.airbnb.com/rooms/48493213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97888ha" TargetMode="External"/><Relationship Id="rId3" Type="http://schemas.openxmlformats.org/officeDocument/2006/relationships/hyperlink" Target="https://www.vrbo.com/9497888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90445" TargetMode="External"/><Relationship Id="rId3" Type="http://schemas.openxmlformats.org/officeDocument/2006/relationships/hyperlink" Target="https://www.airbnb.com/rooms/48490445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75656" TargetMode="External"/><Relationship Id="rId3" Type="http://schemas.openxmlformats.org/officeDocument/2006/relationships/hyperlink" Target="https://www.airbnb.com/rooms/50575656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15159" TargetMode="External"/><Relationship Id="rId3" Type="http://schemas.openxmlformats.org/officeDocument/2006/relationships/hyperlink" Target="https://www.airbnb.com/rooms/49615159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577663" TargetMode="External"/><Relationship Id="rId3" Type="http://schemas.openxmlformats.org/officeDocument/2006/relationships/hyperlink" Target="https://www.airbnb.com/rooms/25577663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81386" TargetMode="External"/><Relationship Id="rId3" Type="http://schemas.openxmlformats.org/officeDocument/2006/relationships/hyperlink" Target="https://www.airbnb.com/rooms/5481386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488845" TargetMode="External"/><Relationship Id="rId3" Type="http://schemas.openxmlformats.org/officeDocument/2006/relationships/hyperlink" Target="https://www.airbnb.com/rooms/47488845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853345" TargetMode="External"/><Relationship Id="rId3" Type="http://schemas.openxmlformats.org/officeDocument/2006/relationships/hyperlink" Target="https://www.airbnb.com/rooms/49853345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28074" TargetMode="External"/><Relationship Id="rId3" Type="http://schemas.openxmlformats.org/officeDocument/2006/relationships/hyperlink" Target="https://www.airbnb.com/rooms/50328074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267290" TargetMode="External"/><Relationship Id="rId3" Type="http://schemas.openxmlformats.org/officeDocument/2006/relationships/hyperlink" Target="https://www.airbnb.com/rooms/36267290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44348" TargetMode="External"/><Relationship Id="rId3" Type="http://schemas.openxmlformats.org/officeDocument/2006/relationships/hyperlink" Target="https://www.airbnb.com/rooms/50444348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78007" TargetMode="External"/><Relationship Id="rId3" Type="http://schemas.openxmlformats.org/officeDocument/2006/relationships/hyperlink" Target="https://www.vrbo.com/2078007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46910" TargetMode="External"/><Relationship Id="rId3" Type="http://schemas.openxmlformats.org/officeDocument/2006/relationships/hyperlink" Target="https://www.airbnb.com/rooms/50546910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556710" TargetMode="External"/><Relationship Id="rId3" Type="http://schemas.openxmlformats.org/officeDocument/2006/relationships/hyperlink" Target="https://www.airbnb.com/rooms/36556710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266066" TargetMode="External"/><Relationship Id="rId3" Type="http://schemas.openxmlformats.org/officeDocument/2006/relationships/hyperlink" Target="https://www.airbnb.com/rooms/48266066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233141" TargetMode="External"/><Relationship Id="rId3" Type="http://schemas.openxmlformats.org/officeDocument/2006/relationships/hyperlink" Target="https://www.airbnb.com/rooms/49233141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323766" TargetMode="External"/><Relationship Id="rId3" Type="http://schemas.openxmlformats.org/officeDocument/2006/relationships/hyperlink" Target="https://www.airbnb.com/rooms/21323766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16208" TargetMode="External"/><Relationship Id="rId3" Type="http://schemas.openxmlformats.org/officeDocument/2006/relationships/hyperlink" Target="https://www.airbnb.com/rooms/31616208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554361" TargetMode="External"/><Relationship Id="rId3" Type="http://schemas.openxmlformats.org/officeDocument/2006/relationships/hyperlink" Target="https://www.airbnb.com/rooms/48554361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123653" TargetMode="External"/><Relationship Id="rId3" Type="http://schemas.openxmlformats.org/officeDocument/2006/relationships/hyperlink" Target="https://www.airbnb.com/rooms/46123653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635023" TargetMode="External"/><Relationship Id="rId3" Type="http://schemas.openxmlformats.org/officeDocument/2006/relationships/hyperlink" Target="https://www.airbnb.com/rooms/45635023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506374" TargetMode="External"/><Relationship Id="rId3" Type="http://schemas.openxmlformats.org/officeDocument/2006/relationships/hyperlink" Target="https://www.airbnb.com/rooms/48506374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3037" TargetMode="External"/><Relationship Id="rId3" Type="http://schemas.openxmlformats.org/officeDocument/2006/relationships/hyperlink" Target="https://www.vrbo.com/2423037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945733" TargetMode="External"/><Relationship Id="rId3" Type="http://schemas.openxmlformats.org/officeDocument/2006/relationships/hyperlink" Target="https://www.airbnb.com/rooms/40945733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650542" TargetMode="External"/><Relationship Id="rId3" Type="http://schemas.openxmlformats.org/officeDocument/2006/relationships/hyperlink" Target="https://www.airbnb.com/rooms/37650542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795811" TargetMode="External"/><Relationship Id="rId3" Type="http://schemas.openxmlformats.org/officeDocument/2006/relationships/hyperlink" Target="https://www.airbnb.com/rooms/9795811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71563" TargetMode="External"/><Relationship Id="rId3" Type="http://schemas.openxmlformats.org/officeDocument/2006/relationships/hyperlink" Target="https://www.airbnb.com/rooms/50871563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13744" TargetMode="External"/><Relationship Id="rId3" Type="http://schemas.openxmlformats.org/officeDocument/2006/relationships/hyperlink" Target="https://www.airbnb.com/rooms/50813744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98267" TargetMode="External"/><Relationship Id="rId3" Type="http://schemas.openxmlformats.org/officeDocument/2006/relationships/hyperlink" Target="https://www.airbnb.com/rooms/50898267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083481" TargetMode="External"/><Relationship Id="rId3" Type="http://schemas.openxmlformats.org/officeDocument/2006/relationships/hyperlink" Target="https://www.airbnb.com/rooms/32083481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053487" TargetMode="External"/><Relationship Id="rId3" Type="http://schemas.openxmlformats.org/officeDocument/2006/relationships/hyperlink" Target="https://www.airbnb.com/rooms/39053487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57720" TargetMode="External"/><Relationship Id="rId3" Type="http://schemas.openxmlformats.org/officeDocument/2006/relationships/hyperlink" Target="https://www.airbnb.com/rooms/51157720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07030" TargetMode="External"/><Relationship Id="rId3" Type="http://schemas.openxmlformats.org/officeDocument/2006/relationships/hyperlink" Target="https://www.airbnb.com/rooms/51307030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750224ha" TargetMode="External"/><Relationship Id="rId3" Type="http://schemas.openxmlformats.org/officeDocument/2006/relationships/hyperlink" Target="https://www.vrbo.com/4750224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03096" TargetMode="External"/><Relationship Id="rId3" Type="http://schemas.openxmlformats.org/officeDocument/2006/relationships/hyperlink" Target="https://www.airbnb.com/rooms/51603096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40698" TargetMode="External"/><Relationship Id="rId3" Type="http://schemas.openxmlformats.org/officeDocument/2006/relationships/hyperlink" Target="https://www.airbnb.com/rooms/45440698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71915" TargetMode="External"/><Relationship Id="rId3" Type="http://schemas.openxmlformats.org/officeDocument/2006/relationships/hyperlink" Target="https://www.airbnb.com/rooms/51571915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54263" TargetMode="External"/><Relationship Id="rId3" Type="http://schemas.openxmlformats.org/officeDocument/2006/relationships/hyperlink" Target="https://www.airbnb.com/rooms/51654263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86175" TargetMode="External"/><Relationship Id="rId3" Type="http://schemas.openxmlformats.org/officeDocument/2006/relationships/hyperlink" Target="https://www.airbnb.com/rooms/52586175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90657" TargetMode="External"/><Relationship Id="rId3" Type="http://schemas.openxmlformats.org/officeDocument/2006/relationships/hyperlink" Target="https://www.airbnb.com/rooms/50890657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096405" TargetMode="External"/><Relationship Id="rId3" Type="http://schemas.openxmlformats.org/officeDocument/2006/relationships/hyperlink" Target="https://www.airbnb.com/rooms/21096405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42996" TargetMode="External"/><Relationship Id="rId3" Type="http://schemas.openxmlformats.org/officeDocument/2006/relationships/hyperlink" Target="https://www.airbnb.com/rooms/52242996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85276" TargetMode="External"/><Relationship Id="rId3" Type="http://schemas.openxmlformats.org/officeDocument/2006/relationships/hyperlink" Target="https://www.airbnb.com/rooms/52685276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37203" TargetMode="External"/><Relationship Id="rId3" Type="http://schemas.openxmlformats.org/officeDocument/2006/relationships/hyperlink" Target="https://www.airbnb.com/rooms/52737203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1912" TargetMode="External"/><Relationship Id="rId3" Type="http://schemas.openxmlformats.org/officeDocument/2006/relationships/hyperlink" Target="https://www.vrbo.com/2431912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18213" TargetMode="External"/><Relationship Id="rId3" Type="http://schemas.openxmlformats.org/officeDocument/2006/relationships/hyperlink" Target="https://www.airbnb.com/rooms/49918213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484443" TargetMode="External"/><Relationship Id="rId3" Type="http://schemas.openxmlformats.org/officeDocument/2006/relationships/hyperlink" Target="https://www.airbnb.com/rooms/18484443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82319" TargetMode="External"/><Relationship Id="rId3" Type="http://schemas.openxmlformats.org/officeDocument/2006/relationships/hyperlink" Target="https://www.airbnb.com/rooms/52882319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9285" TargetMode="External"/><Relationship Id="rId3" Type="http://schemas.openxmlformats.org/officeDocument/2006/relationships/hyperlink" Target="https://www.vrbo.com/2409285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51001" TargetMode="External"/><Relationship Id="rId3" Type="http://schemas.openxmlformats.org/officeDocument/2006/relationships/hyperlink" Target="https://www.airbnb.com/rooms/53051001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91684" TargetMode="External"/><Relationship Id="rId3" Type="http://schemas.openxmlformats.org/officeDocument/2006/relationships/hyperlink" Target="https://www.airbnb.com/rooms/52991684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56074" TargetMode="External"/><Relationship Id="rId3" Type="http://schemas.openxmlformats.org/officeDocument/2006/relationships/hyperlink" Target="https://www.airbnb.com/rooms/53256074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48503" TargetMode="External"/><Relationship Id="rId3" Type="http://schemas.openxmlformats.org/officeDocument/2006/relationships/hyperlink" Target="https://www.airbnb.com/rooms/53448503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47207" TargetMode="External"/><Relationship Id="rId3" Type="http://schemas.openxmlformats.org/officeDocument/2006/relationships/hyperlink" Target="https://www.airbnb.com/rooms/53547207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14102" TargetMode="External"/><Relationship Id="rId3" Type="http://schemas.openxmlformats.org/officeDocument/2006/relationships/hyperlink" Target="https://www.airbnb.com/rooms/53514102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82534" TargetMode="External"/><Relationship Id="rId3" Type="http://schemas.openxmlformats.org/officeDocument/2006/relationships/hyperlink" Target="https://www.vrbo.com/2282534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94859" TargetMode="External"/><Relationship Id="rId3" Type="http://schemas.openxmlformats.org/officeDocument/2006/relationships/hyperlink" Target="https://www.airbnb.com/rooms/53494859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15002" TargetMode="External"/><Relationship Id="rId3" Type="http://schemas.openxmlformats.org/officeDocument/2006/relationships/hyperlink" Target="https://www.airbnb.com/rooms/31415002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33566" TargetMode="External"/><Relationship Id="rId3" Type="http://schemas.openxmlformats.org/officeDocument/2006/relationships/hyperlink" Target="https://www.airbnb.com/rooms/53533566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2484" TargetMode="External"/><Relationship Id="rId3" Type="http://schemas.openxmlformats.org/officeDocument/2006/relationships/hyperlink" Target="https://www.vrbo.com/282484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8477" TargetMode="External"/><Relationship Id="rId3" Type="http://schemas.openxmlformats.org/officeDocument/2006/relationships/hyperlink" Target="https://www.vrbo.com/2578477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7926" TargetMode="External"/><Relationship Id="rId3" Type="http://schemas.openxmlformats.org/officeDocument/2006/relationships/hyperlink" Target="https://www.airbnb.com/rooms/53937926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96844" TargetMode="External"/><Relationship Id="rId3" Type="http://schemas.openxmlformats.org/officeDocument/2006/relationships/hyperlink" Target="https://www.airbnb.com/rooms/54096844" TargetMode="External"/><Relationship Id="rId2" Type="http://schemas.openxmlformats.org/officeDocument/2006/relationships/image" Target="../media/image-9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83706" TargetMode="External"/><Relationship Id="rId3" Type="http://schemas.openxmlformats.org/officeDocument/2006/relationships/hyperlink" Target="https://www.airbnb.com/rooms/53683706" TargetMode="External"/><Relationship Id="rId2" Type="http://schemas.openxmlformats.org/officeDocument/2006/relationships/image" Target="../media/image-9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spacious-atl-loft-2story-3br-atlantic-station.html" TargetMode="External"/><Relationship Id="rId3" Type="http://schemas.openxmlformats.org/officeDocument/2006/relationships/hyperlink" Target="https://www.booking.com/hotel/us/spacious-atl-loft-2story-3br-atlantic-station.html" TargetMode="External"/><Relationship Id="rId2" Type="http://schemas.openxmlformats.org/officeDocument/2006/relationships/image" Target="../media/image-9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544055" TargetMode="External"/><Relationship Id="rId3" Type="http://schemas.openxmlformats.org/officeDocument/2006/relationships/hyperlink" Target="https://www.airbnb.com/rooms/36544055" TargetMode="External"/><Relationship Id="rId2" Type="http://schemas.openxmlformats.org/officeDocument/2006/relationships/image" Target="../media/image-9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2501446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https://www.vrbo.com/2501446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$169 -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kansas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01446.30712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2734066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https://www.vrbo.com/2734066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Yvonne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734066.33049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2761589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https://www.vrbo.com/2761589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 Strong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1589.33334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2775872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https://www.vrbo.com/2775872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1/321.2775872.33478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2687508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https://www.vrbo.com/2687508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Deidre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1/321.2687508.32582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2784838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https://www.vrbo.com/2784838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Keierica Howard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3/321.2784838.33567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2790721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https://www.vrbo.com/2790721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cmi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8/321.2790721.33626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2801584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https://www.vrbo.com/2801584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Authentic Reservations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801584.33735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2810830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https://www.vrbo.com/2810830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2/321.2810830.33828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2835666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https://www.vrbo.com/2835666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1/321.2835666.34076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49982527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https://www.airbnb.com/rooms/49982527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116115557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14/499825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2245646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https://www.vrbo.com/2245646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45646.28102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41372620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https://www.airbnb.com/rooms/41372620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121913632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2-06-14/413726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542121457820880000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https://www.airbnb.com/rooms/542121457820880000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232631824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LaTonya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5421214578208800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20848869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https://www.airbnb.com/rooms/20848869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49414522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Megan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208488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27921239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https://www.airbnb.com/rooms/27921239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141021879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6/279212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50158996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https://www.airbnb.com/rooms/50158996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404710743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 Royalty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6/501589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2899759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https://www.vrbo.com/2899759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0/321.2899759.34717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34125264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https://www.airbnb.com/rooms/34125264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226863781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8-07/341252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53557316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https://www.airbnb.com/rooms/53557316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36645304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Sametha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535573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2954140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https://www.vrbo.com/2954140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14/321.2954140.35261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2951345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https://www.vrbo.com/2951345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14/321.2951345.35233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2458969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https://www.vrbo.com/2458969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$208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R.P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1/321.2458969.30274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41563574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https://www.airbnb.com/rooms/41563574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121913632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2-08-14/415635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2938851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https://www.vrbo.com/2938851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38851.35108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121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7388823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https://www.vrbo.com/7388823ha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201 16TH ST NW  4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7388823.67584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2382080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https://www.vrbo.com/2382080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$177 - $253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82080.29486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2106768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https://www.vrbo.com/2106768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06768.26713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2295254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https://www.vrbo.com/2295254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$195 - 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Victoria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95254.28612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1765315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https://www.vrbo.com/1765315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 Pearce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765315.23268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2223135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https://www.vrbo.com/2223135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391 STATE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Sierra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23135.27876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2498630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https://www.vrbo.com/2498630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$230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Joseph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498630.30684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9497898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https://www.vrbo.com/9497898ha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9497898.85773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2444853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https://www.vrbo.com/2444853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$213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Victoria Howard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44853.30132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2534349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https://www.vrbo.com/2534349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$660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Jamaica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534349.31043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1896408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https://www.vrbo.com/1896408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$2,480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Matthew Adebowale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896408.24589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2528482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https://www.vrbo.com/2528482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528482.30984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2522966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https://www.vrbo.com/2522966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22966.30929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2039385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https://www.vrbo.com/2039385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Veneranda Cross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39385.26039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2223196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https://www.vrbo.com/2223196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Sierra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23196.27877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1792418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https://www.vrbo.com/1792418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Suite Connect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792418.23539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1559167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https://www.vrbo.com/1559167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$2,400 -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3.5454545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Matthew Adebowale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59167.21189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9460896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https://www.vrbo.com/9460896ha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$207 -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60896.85401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7703297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https://www.vrbo.com/7703297ha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$283 - $322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703297.71760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7935421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https://www.vrbo.com/7935421ha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935421.77027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9460897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https://www.vrbo.com/9460897ha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$207 - $233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460897.85401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2458974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https://www.vrbo.com/2458974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1/321.2458974.30274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2240399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https://www.vrbo.com/2240399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40399.28049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2333393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https://www.vrbo.com/2333393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33393.28997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7565708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https://www.vrbo.com/7565708ha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$147 - 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7565708.69909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42814724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https://www.airbnb.com/rooms/42814724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$203 - $353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152102544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4-06/428147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31918396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https://www.airbnb.com/rooms/31918396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80621478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9183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41161826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https://www.airbnb.com/rooms/41161826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31816953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Vyvid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pic>
        <p:nvPicPr>
          <p:cNvPr id="14" name="Image 0" descr="./data/compressed-images/airbnb/2021-04-05/411618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48493213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https://www.airbnb.com/rooms/48493213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$364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237419161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Lyfe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484932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9497888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https://www.vrbo.com/9497888ha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&amp; 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97888.85773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48490445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https://www.airbnb.com/rooms/48490445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$233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237419161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Lyfe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484904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50575656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https://www.airbnb.com/rooms/50575656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$699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119953602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Myi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6/505756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49615159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https://www.airbnb.com/rooms/49615159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400200913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Raegen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96151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25577663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https://www.airbnb.com/rooms/25577663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30216740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255776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5481386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https://www.airbnb.com/rooms/5481386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400 17TH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11697855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54813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47488845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https://www.airbnb.com/rooms/47488845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$379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32074249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1111 Luxury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74888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49853345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https://www.airbnb.com/rooms/49853345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$249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402047873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Urban Luxe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98533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50328074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https://www.airbnb.com/rooms/50328074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395319230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503280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36267290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https://www.airbnb.com/rooms/36267290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217 16TH ST NW  2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17983693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Leslie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8/362672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50444348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https://www.airbnb.com/rooms/50444348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400 17TH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159447977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Tanae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4443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2078007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https://www.vrbo.com/2078007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201 16TH ST NW  7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4.714286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078007.26425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50546910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https://www.airbnb.com/rooms/50546910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$162 - 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367480436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TW Casper Inc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6-26/505469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36556710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https://www.airbnb.com/rooms/36556710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133827904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6/365567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48266066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https://www.airbnb.com/rooms/48266066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$148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274744765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Yoletty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482660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49233141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https://www.airbnb.com/rooms/49233141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381687942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Victoria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22/492331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21323766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https://www.airbnb.com/rooms/21323766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$171 - $296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118427394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5-15/213237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31616208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https://www.airbnb.com/rooms/31616208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$196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43834831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Charles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6162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48554361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https://www.airbnb.com/rooms/48554361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391763890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85543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46123653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https://www.airbnb.com/rooms/46123653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$2300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111469086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Avanna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7/461236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45635023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https://www.airbnb.com/rooms/45635023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$189 - 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369693086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56350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48506374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https://www.airbnb.com/rooms/48506374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$196 -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40892887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Freshlife360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85063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2423037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https://www.vrbo.com/2423037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Marilyn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23037.29907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40945733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https://www.airbnb.com/rooms/40945733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318706448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Colette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09457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37650542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https://www.airbnb.com/rooms/37650542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70827054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Crystál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76505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9795811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https://www.airbnb.com/rooms/9795811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400 17TH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28554819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97958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50871563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https://www.airbnb.com/rooms/50871563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411302658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Gabriel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8715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50813744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https://www.airbnb.com/rooms/50813744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410730249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Cammie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8137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50898267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https://www.airbnb.com/rooms/50898267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395319230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508982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32083481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https://www.airbnb.com/rooms/32083481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92288316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320834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39053487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https://www.airbnb.com/rooms/39053487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299315013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Hasan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90534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51157720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https://www.airbnb.com/rooms/51157720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$211 - $586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83040188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Nichole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11577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51307030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https://www.airbnb.com/rooms/51307030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261667084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 Cozy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8-07/513070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4750224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https://www.vrbo.com/4750224ha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201 16TH ST NW  1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$201 - $248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4.7777777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4750224.57301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51603096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https://www.airbnb.com/rooms/51603096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375117537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Tayani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17/516030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45440698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https://www.airbnb.com/rooms/45440698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234769560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8-17/454406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51571915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https://www.airbnb.com/rooms/51571915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384105711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Marilyn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8-20/515719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51654263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https://www.airbnb.com/rooms/51654263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$188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389246623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Dgkkn Enterprises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9-12/516542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52586175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https://www.airbnb.com/rooms/52586175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216565735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Mayu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pic>
        <p:nvPicPr>
          <p:cNvPr id="14" name="Image 0" descr="./data/compressed-images/airbnb/2021-10-03/525861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50890657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https://www.airbnb.com/rooms/50890657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161711643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Kansas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8/508906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21096405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https://www.airbnb.com/rooms/21096405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152102544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10-05/210964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52242996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https://www.airbnb.com/rooms/52242996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86427863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Kirsten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5/522429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52685276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https://www.airbnb.com/rooms/52685276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$229 - $339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122366288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0/526852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52737203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https://www.airbnb.com/rooms/52737203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237419161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Lyfe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10-12/527372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2431912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https://www.vrbo.com/2431912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31912.29996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49918213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https://www.airbnb.com/rooms/49918213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$235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367270546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0-17/499182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18484443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https://www.airbnb.com/rooms/18484443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128236189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Quincy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184844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52882319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https://www.airbnb.com/rooms/52882319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$354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259197429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Antanique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28823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2409285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https://www.vrbo.com/2409285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None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09285.29769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53051001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https://www.airbnb.com/rooms/53051001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$190 - $249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384447326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30510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52991684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https://www.airbnb.com/rooms/52991684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428985081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29916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53256074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https://www.airbnb.com/rooms/53256074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$74 -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337097948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April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32560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53448503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https://www.airbnb.com/rooms/53448503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432784818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Southern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8/534485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53547207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https://www.airbnb.com/rooms/53547207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$251 - $324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60560861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Universal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28/535472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53514102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https://www.airbnb.com/rooms/53514102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223795812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Georgia Conciliate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30/535141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2282534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https://www.vrbo.com/2282534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82534.28474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53494859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https://www.airbnb.com/rooms/53494859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238053341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pic>
        <p:nvPicPr>
          <p:cNvPr id="14" name="Image 0" descr="./data/compressed-images/airbnb/2021-12-06/534948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31415002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https://www.airbnb.com/rooms/31415002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235310435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Chukwuemeka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314150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53533566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https://www.airbnb.com/rooms/53533566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51144669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6/535335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282484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https://www.vrbo.com/282484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$279 - $284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4.5238094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Sarah Elan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82484.2824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2578477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https://www.vrbo.com/2578477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78477.31487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53937926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https://www.airbnb.com/rooms/53937926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$152 - 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66816601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2/539379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54096844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https://www.airbnb.com/rooms/54096844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$123 - $289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318602293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Stay N Rest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1-17/540968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53683706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https://www.airbnb.com/rooms/53683706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132513305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House Of Jolie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30/536837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spacious-atl-loft-2story-3br-atlantic-station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https://www.booking.com/hotel/us/spacious-atl-loft-2story-3br-atlantic-station.html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spacious-atl-loft-2story-3br-atlantic-station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36544055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https://www.airbnb.com/rooms/36544055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83081251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Mazie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6/365440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121</Slides>
  <Notes>121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Atlantic Station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2022-09-01T12:22:02Z</dcterms:created>
  <dcterms:modified xsi:type="dcterms:W3CDTF">2022-09-01T12:22:02Z</dcterms:modified>
</cp:coreProperties>
</file>