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Atlanta University Center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Atlanta University Center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534347" TargetMode="External"/><Relationship Id="rId3" Type="http://schemas.openxmlformats.org/officeDocument/2006/relationships/hyperlink" Target="https://www.airbnb.com/rooms/47534347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3018208" TargetMode="External"/><Relationship Id="rId3" Type="http://schemas.openxmlformats.org/officeDocument/2006/relationships/hyperlink" Target="https://www.airbnb.com/rooms/2301820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772142" TargetMode="External"/><Relationship Id="rId3" Type="http://schemas.openxmlformats.org/officeDocument/2006/relationships/hyperlink" Target="https://www.airbnb.com/rooms/52772142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08697" TargetMode="External"/><Relationship Id="rId3" Type="http://schemas.openxmlformats.org/officeDocument/2006/relationships/hyperlink" Target="https://www.airbnb.com/rooms/53208697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82951" TargetMode="External"/><Relationship Id="rId3" Type="http://schemas.openxmlformats.org/officeDocument/2006/relationships/hyperlink" Target="https://www.vrbo.com/2582951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72805" TargetMode="External"/><Relationship Id="rId3" Type="http://schemas.openxmlformats.org/officeDocument/2006/relationships/hyperlink" Target="https://www.airbnb.com/rooms/53272805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10487" TargetMode="External"/><Relationship Id="rId3" Type="http://schemas.openxmlformats.org/officeDocument/2006/relationships/hyperlink" Target="https://www.vrbo.com/2710487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65826" TargetMode="External"/><Relationship Id="rId3" Type="http://schemas.openxmlformats.org/officeDocument/2006/relationships/hyperlink" Target="https://www.vrbo.com/2765826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50702" TargetMode="External"/><Relationship Id="rId3" Type="http://schemas.openxmlformats.org/officeDocument/2006/relationships/hyperlink" Target="https://www.vrbo.com/2850702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16771ha" TargetMode="External"/><Relationship Id="rId3" Type="http://schemas.openxmlformats.org/officeDocument/2006/relationships/hyperlink" Target="https://www.vrbo.com/9616771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31362" TargetMode="External"/><Relationship Id="rId3" Type="http://schemas.openxmlformats.org/officeDocument/2006/relationships/hyperlink" Target="https://www.vrbo.com/203136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797071" TargetMode="External"/><Relationship Id="rId3" Type="http://schemas.openxmlformats.org/officeDocument/2006/relationships/hyperlink" Target="https://www.vrbo.com/179707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50417" TargetMode="External"/><Relationship Id="rId3" Type="http://schemas.openxmlformats.org/officeDocument/2006/relationships/hyperlink" Target="https://www.vrbo.com/2350417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46721" TargetMode="External"/><Relationship Id="rId3" Type="http://schemas.openxmlformats.org/officeDocument/2006/relationships/hyperlink" Target="https://www.vrbo.com/1546721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70005" TargetMode="External"/><Relationship Id="rId3" Type="http://schemas.openxmlformats.org/officeDocument/2006/relationships/hyperlink" Target="https://www.vrbo.com/1570005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794037" TargetMode="External"/><Relationship Id="rId3" Type="http://schemas.openxmlformats.org/officeDocument/2006/relationships/hyperlink" Target="https://www.airbnb.com/rooms/42794037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957936" TargetMode="External"/><Relationship Id="rId3" Type="http://schemas.openxmlformats.org/officeDocument/2006/relationships/hyperlink" Target="https://www.airbnb.com/rooms/47957936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47534347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https://www.airbnb.com/rooms/47534347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$94 -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90704065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7/475343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23018208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https://www.airbnb.com/rooms/23018208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$173 - $385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35100818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Bebe Cambre'A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7/230182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52772142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https://www.airbnb.com/rooms/52772142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$256 - $355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121682456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800" dirty="0"/>
          </a:p>
        </p:txBody>
      </p:sp>
      <p:pic>
        <p:nvPicPr>
          <p:cNvPr id="14" name="Image 0" descr="./data/compressed-images/airbnb/2021-10-17/527721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53208697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https://www.airbnb.com/rooms/53208697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$201 - $278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216565735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Mayu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pic>
        <p:nvPicPr>
          <p:cNvPr id="14" name="Image 0" descr="./data/compressed-images/airbnb/2021-11-21/5320869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2582951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https://www.vrbo.com/2582951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$121 - $139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Brittany Thompson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82951.315329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53272805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https://www.airbnb.com/rooms/53272805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$106 - $148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431277601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CC Real Estate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05/5327280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2710487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https://www.vrbo.com/2710487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0/321.2710487.32813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2765826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https://www.vrbo.com/2765826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24/321.2765826.33377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2850702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https://www.vrbo.com/2850702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Wilber Zelada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12/321.2850702.34227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9616771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https://www.vrbo.com/9616771ha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$279 - $415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25/121.9616771.86988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2031362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https://www.vrbo.com/2031362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$373 - $498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4.6923075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Floyd Arthur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31362.25958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1797071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https://www.vrbo.com/1797071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$256 - $318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Bebe Cambre'a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1797071.23585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2350417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https://www.vrbo.com/2350417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2350417.291681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1546721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https://www.vrbo.com/1546721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546721.210646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1570005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https://www.vrbo.com/1570005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Paul Harrell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570005.21311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42794037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https://www.airbnb.com/rooms/42794037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$800 - $1500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35100818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Bebe Cambre'A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427940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47957936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https://www.airbnb.com/rooms/47957936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Studio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$36 - $61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90704065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7-03/479579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Atlanta University Center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2022-09-01T12:22:39Z</dcterms:created>
  <dcterms:modified xsi:type="dcterms:W3CDTF">2022-09-01T12:22:39Z</dcterms:modified>
</cp:coreProperties>
</file>