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Atlanta Industrial Park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Atlanta Industrial Park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0073450" TargetMode="External"/><Relationship Id="rId3" Type="http://schemas.openxmlformats.org/officeDocument/2006/relationships/hyperlink" Target="https://www.airbnb.com/rooms/50073450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50073450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https://www.airbnb.com/rooms/50073450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$85 - $120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4.53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82463072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Michelle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7-07/50073450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Atlanta Industrial Park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2022-09-01T12:23:38Z</dcterms:created>
  <dcterms:modified xsi:type="dcterms:W3CDTF">2022-09-01T12:23:38Z</dcterms:modified>
</cp:coreProperties>
</file>