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Atkins Park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Atkins Park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622108" TargetMode="External"/><Relationship Id="rId3" Type="http://schemas.openxmlformats.org/officeDocument/2006/relationships/hyperlink" Target="https://www.vrbo.com/622108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789727" TargetMode="External"/><Relationship Id="rId3" Type="http://schemas.openxmlformats.org/officeDocument/2006/relationships/hyperlink" Target="https://www.vrbo.com/789727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789728" TargetMode="External"/><Relationship Id="rId3" Type="http://schemas.openxmlformats.org/officeDocument/2006/relationships/hyperlink" Target="https://www.vrbo.com/789728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9082421" TargetMode="External"/><Relationship Id="rId3" Type="http://schemas.openxmlformats.org/officeDocument/2006/relationships/hyperlink" Target="https://www.airbnb.com/rooms/39082421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3819118" TargetMode="External"/><Relationship Id="rId3" Type="http://schemas.openxmlformats.org/officeDocument/2006/relationships/hyperlink" Target="https://www.airbnb.com/rooms/43819118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849456" TargetMode="External"/><Relationship Id="rId3" Type="http://schemas.openxmlformats.org/officeDocument/2006/relationships/hyperlink" Target="https://www.airbnb.com/rooms/51849456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7089879" TargetMode="External"/><Relationship Id="rId3" Type="http://schemas.openxmlformats.org/officeDocument/2006/relationships/hyperlink" Target="https://www.airbnb.com/rooms/7089879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622108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https://www.vrbo.com/622108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$625 - $687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4.8846154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Nancy Leacock Daly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622108.116988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789727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https://www.vrbo.com/789727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4.769231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Nancy Leacock Daly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6/321.789727.133766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789728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https://www.vrbo.com/789728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Nancy Leacock Daly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789728.133766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39082421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https://www.airbnb.com/rooms/39082421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$80 - $90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152592982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Sandra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3908242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43819118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https://www.airbnb.com/rooms/43819118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Studio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104420607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Krista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7-04/4381911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51849456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https://www.airbnb.com/rooms/51849456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104420607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Krista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8-30/5184945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7089879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https://www.airbnb.com/rooms/7089879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22114816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Denise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9-12/708987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Atkins Park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2022-09-01T12:23:09Z</dcterms:created>
  <dcterms:modified xsi:type="dcterms:W3CDTF">2022-09-01T12:23:09Z</dcterms:modified>
</cp:coreProperties>
</file>