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notesMasterIdLst>
    <p:notesMasterId r:id="rId4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5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Ashview Heights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Ashview Heights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15869" TargetMode="External"/><Relationship Id="rId3" Type="http://schemas.openxmlformats.org/officeDocument/2006/relationships/hyperlink" Target="https://www.airbnb.com/rooms/49715869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866209" TargetMode="External"/><Relationship Id="rId3" Type="http://schemas.openxmlformats.org/officeDocument/2006/relationships/hyperlink" Target="https://www.airbnb.com/rooms/40866209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338488" TargetMode="External"/><Relationship Id="rId3" Type="http://schemas.openxmlformats.org/officeDocument/2006/relationships/hyperlink" Target="https://www.airbnb.com/rooms/30338488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715577" TargetMode="External"/><Relationship Id="rId3" Type="http://schemas.openxmlformats.org/officeDocument/2006/relationships/hyperlink" Target="https://www.airbnb.com/rooms/21715577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427749" TargetMode="External"/><Relationship Id="rId3" Type="http://schemas.openxmlformats.org/officeDocument/2006/relationships/hyperlink" Target="https://www.airbnb.com/rooms/30427749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315551" TargetMode="External"/><Relationship Id="rId3" Type="http://schemas.openxmlformats.org/officeDocument/2006/relationships/hyperlink" Target="https://www.airbnb.com/rooms/33315551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116985" TargetMode="External"/><Relationship Id="rId3" Type="http://schemas.openxmlformats.org/officeDocument/2006/relationships/hyperlink" Target="https://www.airbnb.com/rooms/33116985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191046" TargetMode="External"/><Relationship Id="rId3" Type="http://schemas.openxmlformats.org/officeDocument/2006/relationships/hyperlink" Target="https://www.airbnb.com/rooms/45191046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078777" TargetMode="External"/><Relationship Id="rId3" Type="http://schemas.openxmlformats.org/officeDocument/2006/relationships/hyperlink" Target="https://www.airbnb.com/rooms/43078777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101056" TargetMode="External"/><Relationship Id="rId3" Type="http://schemas.openxmlformats.org/officeDocument/2006/relationships/hyperlink" Target="https://www.airbnb.com/rooms/33101056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27860" TargetMode="External"/><Relationship Id="rId3" Type="http://schemas.openxmlformats.org/officeDocument/2006/relationships/hyperlink" Target="https://www.vrbo.com/2527860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078695" TargetMode="External"/><Relationship Id="rId3" Type="http://schemas.openxmlformats.org/officeDocument/2006/relationships/hyperlink" Target="https://www.airbnb.com/rooms/43078695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078682" TargetMode="External"/><Relationship Id="rId3" Type="http://schemas.openxmlformats.org/officeDocument/2006/relationships/hyperlink" Target="https://www.airbnb.com/rooms/43078682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039136" TargetMode="External"/><Relationship Id="rId3" Type="http://schemas.openxmlformats.org/officeDocument/2006/relationships/hyperlink" Target="https://www.airbnb.com/rooms/35039136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4854215" TargetMode="External"/><Relationship Id="rId3" Type="http://schemas.openxmlformats.org/officeDocument/2006/relationships/hyperlink" Target="https://www.airbnb.com/rooms/14854215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268652" TargetMode="External"/><Relationship Id="rId3" Type="http://schemas.openxmlformats.org/officeDocument/2006/relationships/hyperlink" Target="https://www.airbnb.com/rooms/42268652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338024" TargetMode="External"/><Relationship Id="rId3" Type="http://schemas.openxmlformats.org/officeDocument/2006/relationships/hyperlink" Target="https://www.airbnb.com/rooms/30338024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411861" TargetMode="External"/><Relationship Id="rId3" Type="http://schemas.openxmlformats.org/officeDocument/2006/relationships/hyperlink" Target="https://www.airbnb.com/rooms/20411861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13105" TargetMode="External"/><Relationship Id="rId3" Type="http://schemas.openxmlformats.org/officeDocument/2006/relationships/hyperlink" Target="https://www.airbnb.com/rooms/50013105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155302" TargetMode="External"/><Relationship Id="rId3" Type="http://schemas.openxmlformats.org/officeDocument/2006/relationships/hyperlink" Target="https://www.airbnb.com/rooms/34155302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998717" TargetMode="External"/><Relationship Id="rId3" Type="http://schemas.openxmlformats.org/officeDocument/2006/relationships/hyperlink" Target="https://www.airbnb.com/rooms/42998717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82746ha" TargetMode="External"/><Relationship Id="rId3" Type="http://schemas.openxmlformats.org/officeDocument/2006/relationships/hyperlink" Target="https://www.vrbo.com/7582746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7467872" TargetMode="External"/><Relationship Id="rId3" Type="http://schemas.openxmlformats.org/officeDocument/2006/relationships/hyperlink" Target="https://www.airbnb.com/rooms/27467872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043827" TargetMode="External"/><Relationship Id="rId3" Type="http://schemas.openxmlformats.org/officeDocument/2006/relationships/hyperlink" Target="https://www.airbnb.com/rooms/28043827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01947" TargetMode="External"/><Relationship Id="rId3" Type="http://schemas.openxmlformats.org/officeDocument/2006/relationships/hyperlink" Target="https://www.airbnb.com/rooms/51601947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66400" TargetMode="External"/><Relationship Id="rId3" Type="http://schemas.openxmlformats.org/officeDocument/2006/relationships/hyperlink" Target="https://www.airbnb.com/rooms/52266400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682795" TargetMode="External"/><Relationship Id="rId3" Type="http://schemas.openxmlformats.org/officeDocument/2006/relationships/hyperlink" Target="https://www.airbnb.com/rooms/29682795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49248" TargetMode="External"/><Relationship Id="rId3" Type="http://schemas.openxmlformats.org/officeDocument/2006/relationships/hyperlink" Target="https://www.airbnb.com/rooms/53249248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63451" TargetMode="External"/><Relationship Id="rId3" Type="http://schemas.openxmlformats.org/officeDocument/2006/relationships/hyperlink" Target="https://www.vrbo.com/2563451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112419" TargetMode="External"/><Relationship Id="rId3" Type="http://schemas.openxmlformats.org/officeDocument/2006/relationships/hyperlink" Target="https://www.airbnb.com/rooms/54112419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66371" TargetMode="External"/><Relationship Id="rId3" Type="http://schemas.openxmlformats.org/officeDocument/2006/relationships/hyperlink" Target="https://www.airbnb.com/rooms/54266371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4844" TargetMode="External"/><Relationship Id="rId3" Type="http://schemas.openxmlformats.org/officeDocument/2006/relationships/hyperlink" Target="https://www.vrbo.com/2624844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44551" TargetMode="External"/><Relationship Id="rId3" Type="http://schemas.openxmlformats.org/officeDocument/2006/relationships/hyperlink" Target="https://www.vrbo.com/2144551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home-for-xquiste-gathering-sleeps18-near-evrythng.html" TargetMode="External"/><Relationship Id="rId3" Type="http://schemas.openxmlformats.org/officeDocument/2006/relationships/hyperlink" Target="https://www.booking.com/hotel/us/home-for-xquiste-gathering-sleeps18-near-evrythng.html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3314" TargetMode="External"/><Relationship Id="rId3" Type="http://schemas.openxmlformats.org/officeDocument/2006/relationships/hyperlink" Target="https://www.vrbo.com/2713314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2682" TargetMode="External"/><Relationship Id="rId3" Type="http://schemas.openxmlformats.org/officeDocument/2006/relationships/hyperlink" Target="https://www.vrbo.com/2832682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6196" TargetMode="External"/><Relationship Id="rId3" Type="http://schemas.openxmlformats.org/officeDocument/2006/relationships/hyperlink" Target="https://www.vrbo.com/2876196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7177" TargetMode="External"/><Relationship Id="rId3" Type="http://schemas.openxmlformats.org/officeDocument/2006/relationships/hyperlink" Target="https://www.vrbo.com/2947177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05625" TargetMode="External"/><Relationship Id="rId3" Type="http://schemas.openxmlformats.org/officeDocument/2006/relationships/hyperlink" Target="https://www.vrbo.com/2105625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05641" TargetMode="External"/><Relationship Id="rId3" Type="http://schemas.openxmlformats.org/officeDocument/2006/relationships/hyperlink" Target="https://www.vrbo.com/2105641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21411" TargetMode="External"/><Relationship Id="rId3" Type="http://schemas.openxmlformats.org/officeDocument/2006/relationships/hyperlink" Target="https://www.vrbo.com/1721411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049210" TargetMode="External"/><Relationship Id="rId3" Type="http://schemas.openxmlformats.org/officeDocument/2006/relationships/hyperlink" Target="https://www.airbnb.com/rooms/44049210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741864" TargetMode="External"/><Relationship Id="rId3" Type="http://schemas.openxmlformats.org/officeDocument/2006/relationships/hyperlink" Target="https://www.airbnb.com/rooms/28741864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49715869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https://www.airbnb.com/rooms/49715869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$176 -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393511526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Belinda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22/497158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40866209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https://www.airbnb.com/rooms/40866209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$217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278815354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Q.C.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408662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30338488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https://www.airbnb.com/rooms/30338488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112167470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Necee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303384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21715577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https://www.airbnb.com/rooms/21715577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$65 - $86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158111431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Kisean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217155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30427749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https://www.airbnb.com/rooms/30427749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228450990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04277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33315551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https://www.airbnb.com/rooms/33315551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$27 - $57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191749166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33155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33116985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https://www.airbnb.com/rooms/33116985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$18 - 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191749166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331169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45191046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https://www.airbnb.com/rooms/45191046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$209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49508059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Elite Escapes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51910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43078777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https://www.airbnb.com/rooms/43078777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$39 - $74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106508052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Sergio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430787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33101056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https://www.airbnb.com/rooms/33101056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$30 - $44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191749166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15/331010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2527860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https://www.vrbo.com/2527860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$158 - 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Ashton Soles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1-05/321.2527860.30978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43078695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https://www.airbnb.com/rooms/43078695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$40 - $80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106508052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Sergio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430786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43078682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https://www.airbnb.com/rooms/43078682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$36 - $73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106508052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Sergio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430786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35039136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https://www.airbnb.com/rooms/35039136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263949928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Xiorelis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50391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14854215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https://www.airbnb.com/rooms/14854215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92997198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2/148542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42268652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https://www.airbnb.com/rooms/42268652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$311 - $436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114231426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Floyd &amp; Lydia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226865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30338024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https://www.airbnb.com/rooms/30338024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112167470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Necee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5-22/303380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20411861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https://www.airbnb.com/rooms/20411861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45508243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Joannah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04118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50013105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https://www.airbnb.com/rooms/50013105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$47 - $283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118382089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Nkosi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3/500131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34155302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https://www.airbnb.com/rooms/34155302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$197 - $1000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214990672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41553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42998717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https://www.airbnb.com/rooms/42998717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$30 - $63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106508052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Sergio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429987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7582746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https://www.vrbo.com/7582746ha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82746.70200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27467872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https://www.airbnb.com/rooms/27467872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$93 -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108618426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74678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28043827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https://www.airbnb.com/rooms/28043827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195805984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John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280438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51601947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https://www.airbnb.com/rooms/51601947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403269647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Lashae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0/516019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52266400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https://www.airbnb.com/rooms/52266400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$275 - $362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57674288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Josh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8/522664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29682795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https://www.airbnb.com/rooms/29682795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170744480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Patricia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9/296827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53249248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https://www.airbnb.com/rooms/53249248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$43 - 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131830351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Meagan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21/532492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2563451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https://www.vrbo.com/2563451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Annie and Corey Chin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63451.31336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54112419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https://www.airbnb.com/rooms/54112419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438665132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Bethaney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05/541124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54266371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https://www.airbnb.com/rooms/54266371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128692862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17/542663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2624844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https://www.vrbo.com/2624844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DC Investment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8/321.2624844.31954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2144551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https://www.vrbo.com/2144551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44551.27090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home-for-xquiste-gathering-sleeps18-near-evrythng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https://www.booking.com/hotel/us/home-for-xquiste-gathering-sleeps18-near-evrythng.html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7.2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home-for-xquiste-gathering-sleeps18-near-evrythng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2713314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https://www.vrbo.com/2713314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13314.32841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2832682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https://www.vrbo.com/2832682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31/321.2832682.34046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2876196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https://www.vrbo.com/2876196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6196.34482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2947177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https://www.vrbo.com/2947177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47177.35192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2105625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https://www.vrbo.com/2105625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05625.26701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2105641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https://www.vrbo.com/2105641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05641.26701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1721411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https://www.vrbo.com/1721411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$248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April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721411.22828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44049210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https://www.airbnb.com/rooms/44049210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$189 - $318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100565642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40492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28741864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https://www.airbnb.com/rooms/28741864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$112 - $595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90818991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Sade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87418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Ashview Heights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2022-09-01T12:22:38Z</dcterms:created>
  <dcterms:modified xsi:type="dcterms:W3CDTF">2022-09-01T12:22:38Z</dcterms:modified>
</cp:coreProperties>
</file>