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Ardmore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Ardmore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1401195" TargetMode="External"/><Relationship Id="rId3" Type="http://schemas.openxmlformats.org/officeDocument/2006/relationships/hyperlink" Target="https://www.airbnb.com/rooms/11401195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425681" TargetMode="External"/><Relationship Id="rId3" Type="http://schemas.openxmlformats.org/officeDocument/2006/relationships/hyperlink" Target="https://www.airbnb.com/rooms/49425681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533209" TargetMode="External"/><Relationship Id="rId3" Type="http://schemas.openxmlformats.org/officeDocument/2006/relationships/hyperlink" Target="https://www.airbnb.com/rooms/43533209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02909" TargetMode="External"/><Relationship Id="rId3" Type="http://schemas.openxmlformats.org/officeDocument/2006/relationships/hyperlink" Target="https://www.airbnb.com/rooms/5320290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13376" TargetMode="External"/><Relationship Id="rId3" Type="http://schemas.openxmlformats.org/officeDocument/2006/relationships/hyperlink" Target="https://www.airbnb.com/rooms/54113376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88324" TargetMode="External"/><Relationship Id="rId3" Type="http://schemas.openxmlformats.org/officeDocument/2006/relationships/hyperlink" Target="https://www.vrbo.com/2788324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27055" TargetMode="External"/><Relationship Id="rId3" Type="http://schemas.openxmlformats.org/officeDocument/2006/relationships/hyperlink" Target="https://www.vrbo.com/2827055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2572" TargetMode="External"/><Relationship Id="rId3" Type="http://schemas.openxmlformats.org/officeDocument/2006/relationships/hyperlink" Target="https://www.vrbo.com/229257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702208ha" TargetMode="External"/><Relationship Id="rId3" Type="http://schemas.openxmlformats.org/officeDocument/2006/relationships/hyperlink" Target="https://www.vrbo.com/7702208ha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659807" TargetMode="External"/><Relationship Id="rId3" Type="http://schemas.openxmlformats.org/officeDocument/2006/relationships/hyperlink" Target="https://www.vrbo.com/165980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702163ha" TargetMode="External"/><Relationship Id="rId3" Type="http://schemas.openxmlformats.org/officeDocument/2006/relationships/hyperlink" Target="https://www.vrbo.com/7702163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57894" TargetMode="External"/><Relationship Id="rId3" Type="http://schemas.openxmlformats.org/officeDocument/2006/relationships/hyperlink" Target="https://www.vrbo.com/235789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9135" TargetMode="External"/><Relationship Id="rId3" Type="http://schemas.openxmlformats.org/officeDocument/2006/relationships/hyperlink" Target="https://www.vrbo.com/2529135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702176ha" TargetMode="External"/><Relationship Id="rId3" Type="http://schemas.openxmlformats.org/officeDocument/2006/relationships/hyperlink" Target="https://www.vrbo.com/7702176ha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702168ha" TargetMode="External"/><Relationship Id="rId3" Type="http://schemas.openxmlformats.org/officeDocument/2006/relationships/hyperlink" Target="https://www.vrbo.com/7702168ha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11401195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https://www.airbnb.com/rooms/11401195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$86 - $333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48441579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11401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49425681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https://www.airbnb.com/rooms/49425681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324272705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15/494256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43533209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https://www.airbnb.com/rooms/43533209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$118 - 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44792815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Charity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435332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53202909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https://www.airbnb.com/rooms/53202909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$131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430703714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J&amp;D Experience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16/532029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54113376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https://www.airbnb.com/rooms/54113376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$80 - $105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438495392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Journey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1-17/541133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2788324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https://www.vrbo.com/2788324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08/321.2788324.33602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2827055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https://www.vrbo.com/2827055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Authentic Reservations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9/321.2827055.33990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2292572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https://www.vrbo.com/2292572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$155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Keicha Billey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92572.28585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7702208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https://www.vrbo.com/7702208ha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&amp; 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7702208.71745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1659807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https://www.vrbo.com/1659807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$322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TAMARA JONES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659807.222120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7702163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https://www.vrbo.com/7702163ha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$109 - $123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&amp; 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7702163.71745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2357894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https://www.vrbo.com/2357894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$149 - $91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57894.29243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2529135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https://www.vrbo.com/2529135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$120 - $130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Lesli Escobar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29135.30991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7702176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https://www.vrbo.com/7702176ha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$103 -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4.857143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&amp; 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702176.71745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7702168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https://www.vrbo.com/7702168ha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4.8235292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&amp; 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702168.71745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Ardmore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2022-09-01T12:24:13Z</dcterms:created>
  <dcterms:modified xsi:type="dcterms:W3CDTF">2022-09-01T12:24:13Z</dcterms:modified>
</cp:coreProperties>
</file>