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notesMasterIdLst>
    <p:notesMasterId r:id="rId44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Ansley Park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Ansley Park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42115ha" TargetMode="External"/><Relationship Id="rId3" Type="http://schemas.openxmlformats.org/officeDocument/2006/relationships/hyperlink" Target="https://www.vrbo.com/9442115ha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34283" TargetMode="External"/><Relationship Id="rId3" Type="http://schemas.openxmlformats.org/officeDocument/2006/relationships/hyperlink" Target="https://www.vrbo.com/434283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19212" TargetMode="External"/><Relationship Id="rId3" Type="http://schemas.openxmlformats.org/officeDocument/2006/relationships/hyperlink" Target="https://www.vrbo.com/2219212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19198" TargetMode="External"/><Relationship Id="rId3" Type="http://schemas.openxmlformats.org/officeDocument/2006/relationships/hyperlink" Target="https://www.vrbo.com/2219198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43759" TargetMode="External"/><Relationship Id="rId3" Type="http://schemas.openxmlformats.org/officeDocument/2006/relationships/hyperlink" Target="https://www.vrbo.com/1543759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11970" TargetMode="External"/><Relationship Id="rId3" Type="http://schemas.openxmlformats.org/officeDocument/2006/relationships/hyperlink" Target="https://www.airbnb.com/rooms/1811970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468774" TargetMode="External"/><Relationship Id="rId3" Type="http://schemas.openxmlformats.org/officeDocument/2006/relationships/hyperlink" Target="https://www.airbnb.com/rooms/31468774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034764" TargetMode="External"/><Relationship Id="rId3" Type="http://schemas.openxmlformats.org/officeDocument/2006/relationships/hyperlink" Target="https://www.airbnb.com/rooms/1034764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600794" TargetMode="External"/><Relationship Id="rId3" Type="http://schemas.openxmlformats.org/officeDocument/2006/relationships/hyperlink" Target="https://www.airbnb.com/rooms/20600794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630310" TargetMode="External"/><Relationship Id="rId3" Type="http://schemas.openxmlformats.org/officeDocument/2006/relationships/hyperlink" Target="https://www.airbnb.com/rooms/21630310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373179" TargetMode="External"/><Relationship Id="rId3" Type="http://schemas.openxmlformats.org/officeDocument/2006/relationships/hyperlink" Target="https://www.vrbo.com/1373179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009897" TargetMode="External"/><Relationship Id="rId3" Type="http://schemas.openxmlformats.org/officeDocument/2006/relationships/hyperlink" Target="https://www.airbnb.com/rooms/21009897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066036" TargetMode="External"/><Relationship Id="rId3" Type="http://schemas.openxmlformats.org/officeDocument/2006/relationships/hyperlink" Target="https://www.airbnb.com/rooms/21066036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008688" TargetMode="External"/><Relationship Id="rId3" Type="http://schemas.openxmlformats.org/officeDocument/2006/relationships/hyperlink" Target="https://www.airbnb.com/rooms/21008688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2271843" TargetMode="External"/><Relationship Id="rId3" Type="http://schemas.openxmlformats.org/officeDocument/2006/relationships/hyperlink" Target="https://www.airbnb.com/rooms/12271843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476529" TargetMode="External"/><Relationship Id="rId3" Type="http://schemas.openxmlformats.org/officeDocument/2006/relationships/hyperlink" Target="https://www.airbnb.com/rooms/21476529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381012" TargetMode="External"/><Relationship Id="rId3" Type="http://schemas.openxmlformats.org/officeDocument/2006/relationships/hyperlink" Target="https://www.airbnb.com/rooms/31381012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47056" TargetMode="External"/><Relationship Id="rId3" Type="http://schemas.openxmlformats.org/officeDocument/2006/relationships/hyperlink" Target="https://www.airbnb.com/rooms/50447056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75417" TargetMode="External"/><Relationship Id="rId3" Type="http://schemas.openxmlformats.org/officeDocument/2006/relationships/hyperlink" Target="https://www.airbnb.com/rooms/575417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472944" TargetMode="External"/><Relationship Id="rId3" Type="http://schemas.openxmlformats.org/officeDocument/2006/relationships/hyperlink" Target="https://www.airbnb.com/rooms/42472944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573172" TargetMode="External"/><Relationship Id="rId3" Type="http://schemas.openxmlformats.org/officeDocument/2006/relationships/hyperlink" Target="https://www.airbnb.com/rooms/16573172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22722" TargetMode="External"/><Relationship Id="rId3" Type="http://schemas.openxmlformats.org/officeDocument/2006/relationships/hyperlink" Target="https://www.vrbo.com/2322722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95101" TargetMode="External"/><Relationship Id="rId3" Type="http://schemas.openxmlformats.org/officeDocument/2006/relationships/hyperlink" Target="https://www.airbnb.com/rooms/53195101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9611" TargetMode="External"/><Relationship Id="rId3" Type="http://schemas.openxmlformats.org/officeDocument/2006/relationships/hyperlink" Target="https://www.vrbo.com/2629611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42966ha" TargetMode="External"/><Relationship Id="rId3" Type="http://schemas.openxmlformats.org/officeDocument/2006/relationships/hyperlink" Target="https://www.vrbo.com/9442966ha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73218" TargetMode="External"/><Relationship Id="rId3" Type="http://schemas.openxmlformats.org/officeDocument/2006/relationships/hyperlink" Target="https://www.vrbo.com/2673218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08629" TargetMode="External"/><Relationship Id="rId3" Type="http://schemas.openxmlformats.org/officeDocument/2006/relationships/hyperlink" Target="https://www.vrbo.com/2708629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8536" TargetMode="External"/><Relationship Id="rId3" Type="http://schemas.openxmlformats.org/officeDocument/2006/relationships/hyperlink" Target="https://www.vrbo.com/2728536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82536ha" TargetMode="External"/><Relationship Id="rId3" Type="http://schemas.openxmlformats.org/officeDocument/2006/relationships/hyperlink" Target="https://www.vrbo.com/9682536ha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82534ha" TargetMode="External"/><Relationship Id="rId3" Type="http://schemas.openxmlformats.org/officeDocument/2006/relationships/hyperlink" Target="https://www.vrbo.com/9682534ha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94040" TargetMode="External"/><Relationship Id="rId3" Type="http://schemas.openxmlformats.org/officeDocument/2006/relationships/hyperlink" Target="https://www.vrbo.com/2794040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95574" TargetMode="External"/><Relationship Id="rId3" Type="http://schemas.openxmlformats.org/officeDocument/2006/relationships/hyperlink" Target="https://www.vrbo.com/2795574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840770ha" TargetMode="External"/><Relationship Id="rId3" Type="http://schemas.openxmlformats.org/officeDocument/2006/relationships/hyperlink" Target="https://www.vrbo.com/4840770ha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38144" TargetMode="External"/><Relationship Id="rId3" Type="http://schemas.openxmlformats.org/officeDocument/2006/relationships/hyperlink" Target="https://www.airbnb.com/rooms/1738144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92" TargetMode="External"/><Relationship Id="rId3" Type="http://schemas.openxmlformats.org/officeDocument/2006/relationships/hyperlink" Target="https://www.vrbo.com/2962092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97030533623744100" TargetMode="External"/><Relationship Id="rId3" Type="http://schemas.openxmlformats.org/officeDocument/2006/relationships/hyperlink" Target="https://www.airbnb.com/rooms/697030533623744100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380868" TargetMode="External"/><Relationship Id="rId3" Type="http://schemas.openxmlformats.org/officeDocument/2006/relationships/hyperlink" Target="https://www.vrbo.com/1380868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05504" TargetMode="External"/><Relationship Id="rId3" Type="http://schemas.openxmlformats.org/officeDocument/2006/relationships/hyperlink" Target="https://www.vrbo.com/1005504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42965ha" TargetMode="External"/><Relationship Id="rId3" Type="http://schemas.openxmlformats.org/officeDocument/2006/relationships/hyperlink" Target="https://www.vrbo.com/9442965ha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64769" TargetMode="External"/><Relationship Id="rId3" Type="http://schemas.openxmlformats.org/officeDocument/2006/relationships/hyperlink" Target="https://www.vrbo.com/2064769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618550" TargetMode="External"/><Relationship Id="rId3" Type="http://schemas.openxmlformats.org/officeDocument/2006/relationships/hyperlink" Target="https://www.vrbo.com/1618550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9442115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https://www.vrbo.com/9442115ha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shelley dean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9442115.85211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434283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https://www.vrbo.com/434283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Nick White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434283.10173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2219212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https://www.vrbo.com/2219212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Stay-ATL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219212.27837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2219198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https://www.vrbo.com/2219198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$188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Stay-ATL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219198.27837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1543759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https://www.vrbo.com/1543759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$6,399 - $7,999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543759.21034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1811970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https://www.airbnb.com/rooms/1811970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$563 - $649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5115928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Kristen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8119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31468774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https://www.airbnb.com/rooms/31468774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$764 - $860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2350523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Hans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4687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1034764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https://www.airbnb.com/rooms/1034764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$68 - $70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3311000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Paula And Chuck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0347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20600794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https://www.airbnb.com/rooms/20600794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26670230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Gregory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06007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21630310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https://www.airbnb.com/rooms/21630310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$50 - $75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5959330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Darrie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6/216303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1373179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https://www.vrbo.com/1373179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$400 - $571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4.9074073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373179.19315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21009897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https://www.airbnb.com/rooms/21009897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$785 - $1563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42640004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Nicholas And Rebecca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210098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21066036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https://www.airbnb.com/rooms/21066036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$450 - 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74862708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210660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21008688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https://www.airbnb.com/rooms/21008688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$349 - $857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42640004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Nicholas And Rebecca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11/210086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12271843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https://www.airbnb.com/rooms/12271843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$171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31622221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Nancy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122718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21476529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https://www.airbnb.com/rooms/21476529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391553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14765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31381012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https://www.airbnb.com/rooms/31381012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14281677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313810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50447056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https://www.airbnb.com/rooms/50447056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$265 - $607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2498001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504470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575417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https://www.airbnb.com/rooms/575417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2830220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5754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42472944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https://www.airbnb.com/rooms/42472944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$112 -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5864344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Gillian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24729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16573172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https://www.airbnb.com/rooms/16573172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1477716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2/165731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2322722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https://www.vrbo.com/2322722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$155 - $198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22722.28889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53195101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https://www.airbnb.com/rooms/53195101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$179 - 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2436948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Helen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20/531951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2629611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https://www.vrbo.com/2629611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23/321.2629611.32002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9442966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https://www.vrbo.com/9442966ha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shelley dean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2/121.9442966.85220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2673218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https://www.vrbo.com/2673218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4.571429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Brittany Page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12/321.2673218.32439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2708629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https://www.vrbo.com/2708629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Teresa/TRG Properties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15/321.2708629.32794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2728536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https://www.vrbo.com/2728536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LEO and MARIE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9/321.2728536.32993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9682536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https://www.vrbo.com/9682536ha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121.9682536.87648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9682534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https://www.vrbo.com/9682534ha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8/121.9682534.87648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2794040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https://www.vrbo.com/2794040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5/321.2794040.33660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2795574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https://www.vrbo.com/2795574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5/321.2795574.33675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4840770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https://www.vrbo.com/4840770ha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4.983871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Greg Ziomek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4840770.58440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1738144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https://www.airbnb.com/rooms/1738144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8890269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8-22/17381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2/321.2962092.35341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697030533623744100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https://www.airbnb.com/rooms/697030533623744100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345865045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Lamar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23/6970305336237441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1380868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https://www.vrbo.com/1380868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Nick &amp; Max White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380868.19392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1005504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https://www.vrbo.com/1005504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$616 - $679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kristen hard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005504.15534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9442965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https://www.vrbo.com/9442965ha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shelley dean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9442965.85220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2064769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https://www.vrbo.com/2064769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064769.26293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1618550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https://www.vrbo.com/1618550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Hans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618550.21798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Ansley Park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2022-09-01T12:23:29Z</dcterms:created>
  <dcterms:modified xsi:type="dcterms:W3CDTF">2022-09-01T12:23:29Z</dcterms:modified>
</cp:coreProperties>
</file>