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Amal Heights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Amal Heights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3022810" TargetMode="External"/><Relationship Id="rId3" Type="http://schemas.openxmlformats.org/officeDocument/2006/relationships/hyperlink" Target="https://www.airbnb.com/rooms/53022810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735961" TargetMode="External"/><Relationship Id="rId3" Type="http://schemas.openxmlformats.org/officeDocument/2006/relationships/hyperlink" Target="https://www.vrbo.com/2735961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53022810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https://www.airbnb.com/rooms/53022810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$117 - $142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181665900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Jun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Monta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pic>
        <p:nvPicPr>
          <p:cNvPr id="14" name="Image 0" descr="./data/compressed-images/airbnb/2021-10-31/53022810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2735961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https://www.vrbo.com/2735961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$175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4-03/321.2735961.3306811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Amal Heights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2022-09-01T12:24:11Z</dcterms:created>
  <dcterms:modified xsi:type="dcterms:W3CDTF">2022-09-01T12:24:11Z</dcterms:modified>
</cp:coreProperties>
</file>