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Almond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Almond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04763" TargetMode="External"/><Relationship Id="rId3" Type="http://schemas.openxmlformats.org/officeDocument/2006/relationships/hyperlink" Target="https://www.vrbo.com/2404763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591570" TargetMode="External"/><Relationship Id="rId3" Type="http://schemas.openxmlformats.org/officeDocument/2006/relationships/hyperlink" Target="https://www.airbnb.com/rooms/4159157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831201" TargetMode="External"/><Relationship Id="rId3" Type="http://schemas.openxmlformats.org/officeDocument/2006/relationships/hyperlink" Target="https://www.airbnb.com/rooms/4783120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16228" TargetMode="External"/><Relationship Id="rId3" Type="http://schemas.openxmlformats.org/officeDocument/2006/relationships/hyperlink" Target="https://www.vrbo.com/261622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49980" TargetMode="External"/><Relationship Id="rId3" Type="http://schemas.openxmlformats.org/officeDocument/2006/relationships/hyperlink" Target="https://www.vrbo.com/294998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2404763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https://www.vrbo.com/2404763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404763.29724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41591570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https://www.airbnb.com/rooms/41591570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$99 - $146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19071062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Lacey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15915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47831201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https://www.airbnb.com/rooms/47831201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19071062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Lacey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78312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2616228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https://www.vrbo.com/2616228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17/321.2616228.31867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2949980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https://www.vrbo.com/2949980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Sapirbnb LLC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14/321.2949980.35220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Almond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2022-09-01T12:22:53Z</dcterms:created>
  <dcterms:modified xsi:type="dcterms:W3CDTF">2022-09-01T12:22:53Z</dcterms:modified>
</cp:coreProperties>
</file>