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Adamsville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Adamsville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761491" TargetMode="External"/><Relationship Id="rId3" Type="http://schemas.openxmlformats.org/officeDocument/2006/relationships/hyperlink" Target="https://www.vrbo.com/2761491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763551" TargetMode="External"/><Relationship Id="rId3" Type="http://schemas.openxmlformats.org/officeDocument/2006/relationships/hyperlink" Target="https://www.vrbo.com/2763551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968886" TargetMode="External"/><Relationship Id="rId3" Type="http://schemas.openxmlformats.org/officeDocument/2006/relationships/hyperlink" Target="https://www.vrbo.com/2968886" TargetMode="External"/><Relationship Id="rId2" Type="http://schemas.openxmlformats.org/officeDocument/2006/relationships/image" Target="../media/image-4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2761491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https://www.vrbo.com/2761491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$237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Tiffany McPherson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4-24/321.2761491.3333395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2763551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https://www.vrbo.com/2763551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$102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5-15/321.2763551.333545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2968886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https://www.vrbo.com/2968886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$83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8-23/321.2968886.3540926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Adamsville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2022-09-01T12:22:28Z</dcterms:created>
  <dcterms:modified xsi:type="dcterms:W3CDTF">2022-09-01T12:22:28Z</dcterms:modified>
</cp:coreProperties>
</file>