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Adams Park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Adams Park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86591" TargetMode="External"/><Relationship Id="rId3" Type="http://schemas.openxmlformats.org/officeDocument/2006/relationships/hyperlink" Target="https://www.vrbo.com/2486591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219970" TargetMode="External"/><Relationship Id="rId3" Type="http://schemas.openxmlformats.org/officeDocument/2006/relationships/hyperlink" Target="https://www.airbnb.com/rooms/53219970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671065" TargetMode="External"/><Relationship Id="rId3" Type="http://schemas.openxmlformats.org/officeDocument/2006/relationships/hyperlink" Target="https://www.airbnb.com/rooms/53671065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98750" TargetMode="External"/><Relationship Id="rId3" Type="http://schemas.openxmlformats.org/officeDocument/2006/relationships/hyperlink" Target="https://www.vrbo.com/2598750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684471" TargetMode="External"/><Relationship Id="rId3" Type="http://schemas.openxmlformats.org/officeDocument/2006/relationships/hyperlink" Target="https://www.airbnb.com/rooms/53684471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20529" TargetMode="External"/><Relationship Id="rId3" Type="http://schemas.openxmlformats.org/officeDocument/2006/relationships/hyperlink" Target="https://www.vrbo.com/2920529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127629" TargetMode="External"/><Relationship Id="rId3" Type="http://schemas.openxmlformats.org/officeDocument/2006/relationships/hyperlink" Target="https://www.vrbo.com/2127629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91858" TargetMode="External"/><Relationship Id="rId3" Type="http://schemas.openxmlformats.org/officeDocument/2006/relationships/hyperlink" Target="https://www.vrbo.com/2291858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37420" TargetMode="External"/><Relationship Id="rId3" Type="http://schemas.openxmlformats.org/officeDocument/2006/relationships/hyperlink" Target="https://www.vrbo.com/2337420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692259" TargetMode="External"/><Relationship Id="rId3" Type="http://schemas.openxmlformats.org/officeDocument/2006/relationships/hyperlink" Target="https://www.vrbo.com/1692259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317448" TargetMode="External"/><Relationship Id="rId3" Type="http://schemas.openxmlformats.org/officeDocument/2006/relationships/hyperlink" Target="https://www.airbnb.com/rooms/48317448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4394392" TargetMode="External"/><Relationship Id="rId3" Type="http://schemas.openxmlformats.org/officeDocument/2006/relationships/hyperlink" Target="https://www.airbnb.com/rooms/24394392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9340730" TargetMode="External"/><Relationship Id="rId3" Type="http://schemas.openxmlformats.org/officeDocument/2006/relationships/hyperlink" Target="https://www.airbnb.com/rooms/19340730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8594286" TargetMode="External"/><Relationship Id="rId3" Type="http://schemas.openxmlformats.org/officeDocument/2006/relationships/hyperlink" Target="https://www.airbnb.com/rooms/8594286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2486591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https://www.vrbo.com/2486591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$210 - $250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07/321.2486591.305626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53219970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https://www.airbnb.com/rooms/53219970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$140 - $281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57413249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Tmc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11-17/5321997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53671065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https://www.airbnb.com/rooms/53671065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$59 - $117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57413249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Tmc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12-20/5367106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2598750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https://www.vrbo.com/2598750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$289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31/321.2598750.316918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53684471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https://www.airbnb.com/rooms/53684471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$180 - $197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178642158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Latoyia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3-15/5368447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2920529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https://www.vrbo.com/2920529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Jon Walchle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31/321.2920529.349256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2127629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https://www.vrbo.com/2127629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$250 - $320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4.5833335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127629.269216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2291858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https://www.vrbo.com/2291858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$245 - $247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291858.285783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2337420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https://www.vrbo.com/2337420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$206 - $218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Beckie Cummings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337420.290375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1692259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https://www.vrbo.com/1692259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$102 - $98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692259.225372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48317448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https://www.airbnb.com/rooms/48317448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$161 - $366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83908972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Latrice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4831744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24394392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https://www.airbnb.com/rooms/24394392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$120 - $164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184123786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Eric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2439439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19340730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https://www.airbnb.com/rooms/19340730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$36 - $48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46652371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Peter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6/1934073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8594286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https://www.airbnb.com/rooms/8594286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$66 - $99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24511004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Jane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7-04/859428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Adams Park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2022-09-01T12:22:11Z</dcterms:created>
  <dcterms:modified xsi:type="dcterms:W3CDTF">2022-09-01T12:22:11Z</dcterms:modified>
</cp:coreProperties>
</file>