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Adair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Adair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713701" TargetMode="External"/><Relationship Id="rId3" Type="http://schemas.openxmlformats.org/officeDocument/2006/relationships/hyperlink" Target="https://www.airbnb.com/rooms/44713701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810539" TargetMode="External"/><Relationship Id="rId3" Type="http://schemas.openxmlformats.org/officeDocument/2006/relationships/hyperlink" Target="https://www.airbnb.com/rooms/37810539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249315" TargetMode="External"/><Relationship Id="rId3" Type="http://schemas.openxmlformats.org/officeDocument/2006/relationships/hyperlink" Target="https://www.airbnb.com/rooms/51249315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359195" TargetMode="External"/><Relationship Id="rId3" Type="http://schemas.openxmlformats.org/officeDocument/2006/relationships/hyperlink" Target="https://www.airbnb.com/rooms/31359195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512901" TargetMode="External"/><Relationship Id="rId3" Type="http://schemas.openxmlformats.org/officeDocument/2006/relationships/hyperlink" Target="https://www.airbnb.com/rooms/52512901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34132" TargetMode="External"/><Relationship Id="rId3" Type="http://schemas.openxmlformats.org/officeDocument/2006/relationships/hyperlink" Target="https://www.airbnb.com/rooms/53134132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40834" TargetMode="External"/><Relationship Id="rId3" Type="http://schemas.openxmlformats.org/officeDocument/2006/relationships/hyperlink" Target="https://www.airbnb.com/rooms/53940834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61374" TargetMode="External"/><Relationship Id="rId3" Type="http://schemas.openxmlformats.org/officeDocument/2006/relationships/hyperlink" Target="https://www.vrbo.com/2661374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834664" TargetMode="External"/><Relationship Id="rId3" Type="http://schemas.openxmlformats.org/officeDocument/2006/relationships/hyperlink" Target="https://www.airbnb.com/rooms/52834664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81816" TargetMode="External"/><Relationship Id="rId3" Type="http://schemas.openxmlformats.org/officeDocument/2006/relationships/hyperlink" Target="https://www.vrbo.com/2781816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613990ha" TargetMode="External"/><Relationship Id="rId3" Type="http://schemas.openxmlformats.org/officeDocument/2006/relationships/hyperlink" Target="https://www.vrbo.com/7613990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626555" TargetMode="External"/><Relationship Id="rId3" Type="http://schemas.openxmlformats.org/officeDocument/2006/relationships/hyperlink" Target="https://www.airbnb.com/rooms/42626555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94801" TargetMode="External"/><Relationship Id="rId3" Type="http://schemas.openxmlformats.org/officeDocument/2006/relationships/hyperlink" Target="https://www.vrbo.com/2894801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521398" TargetMode="External"/><Relationship Id="rId3" Type="http://schemas.openxmlformats.org/officeDocument/2006/relationships/hyperlink" Target="https://www.vrbo.com/1521398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636208" TargetMode="External"/><Relationship Id="rId3" Type="http://schemas.openxmlformats.org/officeDocument/2006/relationships/hyperlink" Target="https://www.airbnb.com/rooms/42636208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82567" TargetMode="External"/><Relationship Id="rId3" Type="http://schemas.openxmlformats.org/officeDocument/2006/relationships/hyperlink" Target="https://www.vrbo.com/248256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709896" TargetMode="External"/><Relationship Id="rId3" Type="http://schemas.openxmlformats.org/officeDocument/2006/relationships/hyperlink" Target="https://www.airbnb.com/rooms/31709896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8525536" TargetMode="External"/><Relationship Id="rId3" Type="http://schemas.openxmlformats.org/officeDocument/2006/relationships/hyperlink" Target="https://www.airbnb.com/rooms/8525536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034955" TargetMode="External"/><Relationship Id="rId3" Type="http://schemas.openxmlformats.org/officeDocument/2006/relationships/hyperlink" Target="https://www.airbnb.com/rooms/4103495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059854" TargetMode="External"/><Relationship Id="rId3" Type="http://schemas.openxmlformats.org/officeDocument/2006/relationships/hyperlink" Target="https://www.airbnb.com/rooms/49059854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4676512" TargetMode="External"/><Relationship Id="rId3" Type="http://schemas.openxmlformats.org/officeDocument/2006/relationships/hyperlink" Target="https://www.airbnb.com/rooms/4467651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053954" TargetMode="External"/><Relationship Id="rId3" Type="http://schemas.openxmlformats.org/officeDocument/2006/relationships/hyperlink" Target="https://www.airbnb.com/rooms/45053954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44713701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https://www.airbnb.com/rooms/44713701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$56 - $69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361748054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Mustafa And Tim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7-07/447137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37810539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https://www.airbnb.com/rooms/37810539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$88 - $112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102240964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Rachel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378105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51249315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https://www.airbnb.com/rooms/51249315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$178 - $301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1851902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Talia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1-08-07/512493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31359195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https://www.airbnb.com/rooms/31359195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110969048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Parks And Tracy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7/313591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52512901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https://www.airbnb.com/rooms/52512901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$78 - $79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230939573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pic>
        <p:nvPicPr>
          <p:cNvPr id="14" name="Image 0" descr="./data/compressed-images/airbnb/2021-11-02/5251290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53134132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https://www.airbnb.com/rooms/53134132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$190 - $228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123783215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Jinyong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07/531341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53940834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https://www.airbnb.com/rooms/53940834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$336 - $420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366436216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12-26/539408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2661374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https://www.vrbo.com/2661374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$322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Talia Bunting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61374.323205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52834664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https://www.airbnb.com/rooms/52834664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201222502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Simon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4-19/5283466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2781816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https://www.vrbo.com/2781816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2/321.2781816.33537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7613990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https://www.vrbo.com/7613990ha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$173 - $238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121.7613990.70601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42626555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https://www.airbnb.com/rooms/42626555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1851902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Talia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pic>
        <p:nvPicPr>
          <p:cNvPr id="14" name="Image 0" descr="./data/compressed-images/airbnb/2022-08-22/426265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2894801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https://www.vrbo.com/2894801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0/321.2894801.34668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1521398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https://www.vrbo.com/1521398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Seane Shaw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31/321.1521398.208019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42636208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https://www.airbnb.com/rooms/42636208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169296999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Andersen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2-08-22/426362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2482567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https://www.vrbo.com/2482567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$113 - $87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 McNiece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321.2482567.305220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31709896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https://www.airbnb.com/rooms/31709896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11882848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Binyam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7098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8525536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https://www.airbnb.com/rooms/8525536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$351 - $421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6130605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Rachel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2/85255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41034955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https://www.airbnb.com/rooms/41034955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$33 - $42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169296999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Andersen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4-06/410349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49059854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https://www.airbnb.com/rooms/49059854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$33 - $63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361748054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Mustafa And Tim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7/490598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44676512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https://www.airbnb.com/rooms/44676512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$34 - $63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361748054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Mustafa And Tim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12/4467651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45053954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https://www.airbnb.com/rooms/45053954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$35 - $66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361748054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Mustafa And Tim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7-04/450539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Adair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2022-09-01T12:22:41Z</dcterms:created>
  <dcterms:modified xsi:type="dcterms:W3CDTF">2022-09-01T12:22:41Z</dcterms:modified>
</cp:coreProperties>
</file>